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  <p:sldMasterId id="2147483660" r:id="rId6"/>
    <p:sldMasterId id="2147483676" r:id="rId7"/>
  </p:sldMasterIdLst>
  <p:handoutMasterIdLst>
    <p:handoutMasterId r:id="rId23"/>
  </p:handoutMasterIdLst>
  <p:sldIdLst>
    <p:sldId id="257" r:id="rId8"/>
    <p:sldId id="258" r:id="rId9"/>
    <p:sldId id="271" r:id="rId10"/>
    <p:sldId id="282" r:id="rId11"/>
    <p:sldId id="272" r:id="rId12"/>
    <p:sldId id="273" r:id="rId13"/>
    <p:sldId id="262" r:id="rId14"/>
    <p:sldId id="276" r:id="rId15"/>
    <p:sldId id="281" r:id="rId16"/>
    <p:sldId id="274" r:id="rId17"/>
    <p:sldId id="279" r:id="rId18"/>
    <p:sldId id="280" r:id="rId19"/>
    <p:sldId id="275" r:id="rId20"/>
    <p:sldId id="278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Section" id="{00767853-2543-4317-94AC-578D5579E7A4}">
          <p14:sldIdLst>
            <p14:sldId id="257"/>
            <p14:sldId id="258"/>
          </p14:sldIdLst>
        </p14:section>
        <p14:section name="Blank Slide Section" id="{927E5786-2BAF-4231-A498-104EC3CAF1FB}">
          <p14:sldIdLst>
            <p14:sldId id="271"/>
            <p14:sldId id="282"/>
          </p14:sldIdLst>
        </p14:section>
        <p14:section name="Image (right) v1 Section" id="{F4DF2E4D-3175-4760-9F60-FCA9AC8AB9DB}">
          <p14:sldIdLst/>
        </p14:section>
        <p14:section name="Image (right) V2 Section" id="{8454ECCE-65B3-4C3F-A740-2AF46907BD1D}">
          <p14:sldIdLst>
            <p14:sldId id="272"/>
            <p14:sldId id="273"/>
          </p14:sldIdLst>
        </p14:section>
        <p14:section name="Triangle Overlay Section" id="{B7B92FE4-6C23-4350-A0E2-9E74FF5D2FBC}">
          <p14:sldIdLst>
            <p14:sldId id="262"/>
            <p14:sldId id="276"/>
            <p14:sldId id="281"/>
            <p14:sldId id="274"/>
            <p14:sldId id="279"/>
            <p14:sldId id="280"/>
          </p14:sldIdLst>
        </p14:section>
        <p14:section name="End Slide Section" id="{29E3C7CA-69DB-46D6-8E77-4344B98595CD}">
          <p14:sldIdLst>
            <p14:sldId id="275"/>
            <p14:sldId id="27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221"/>
    <a:srgbClr val="199E7B"/>
    <a:srgbClr val="212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A25AD-65BD-47BF-8A94-07D2EDBDBCB6}" v="45" dt="2020-06-12T12:01:15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" userId="65c51591-fd88-42c2-8ed5-a81161a0b995" providerId="ADAL" clId="{D2EA25AD-65BD-47BF-8A94-07D2EDBDBCB6}"/>
    <pc:docChg chg="custSel modSld sldOrd">
      <pc:chgData name="Claire" userId="65c51591-fd88-42c2-8ed5-a81161a0b995" providerId="ADAL" clId="{D2EA25AD-65BD-47BF-8A94-07D2EDBDBCB6}" dt="2020-06-12T12:01:15.655" v="723"/>
      <pc:docMkLst>
        <pc:docMk/>
      </pc:docMkLst>
      <pc:sldChg chg="delSp modSp mod modTransition delAnim">
        <pc:chgData name="Claire" userId="65c51591-fd88-42c2-8ed5-a81161a0b995" providerId="ADAL" clId="{D2EA25AD-65BD-47BF-8A94-07D2EDBDBCB6}" dt="2020-06-12T12:01:15.655" v="723"/>
        <pc:sldMkLst>
          <pc:docMk/>
          <pc:sldMk cId="3250217785" sldId="257"/>
        </pc:sldMkLst>
        <pc:spChg chg="mod">
          <ac:chgData name="Claire" userId="65c51591-fd88-42c2-8ed5-a81161a0b995" providerId="ADAL" clId="{D2EA25AD-65BD-47BF-8A94-07D2EDBDBCB6}" dt="2020-06-11T14:14:55.010" v="455" actId="20577"/>
          <ac:spMkLst>
            <pc:docMk/>
            <pc:sldMk cId="3250217785" sldId="257"/>
            <ac:spMk id="5" creationId="{00000000-0000-0000-0000-000000000000}"/>
          </ac:spMkLst>
        </pc:spChg>
        <pc:picChg chg="del">
          <ac:chgData name="Claire" userId="65c51591-fd88-42c2-8ed5-a81161a0b995" providerId="ADAL" clId="{D2EA25AD-65BD-47BF-8A94-07D2EDBDBCB6}" dt="2020-06-12T11:23:31.257" v="501" actId="21"/>
          <ac:picMkLst>
            <pc:docMk/>
            <pc:sldMk cId="3250217785" sldId="257"/>
            <ac:picMk id="2" creationId="{3BEF90D7-40D7-4B4F-A7EA-F5C7A2833CB3}"/>
          </ac:picMkLst>
        </pc:picChg>
        <pc:picChg chg="del">
          <ac:chgData name="Claire" userId="65c51591-fd88-42c2-8ed5-a81161a0b995" providerId="ADAL" clId="{D2EA25AD-65BD-47BF-8A94-07D2EDBDBCB6}" dt="2020-06-12T11:24:20.017" v="502" actId="21"/>
          <ac:picMkLst>
            <pc:docMk/>
            <pc:sldMk cId="3250217785" sldId="257"/>
            <ac:picMk id="9" creationId="{399BAE07-1F40-496A-833D-DF3414B97248}"/>
          </ac:picMkLst>
        </pc:picChg>
      </pc:sldChg>
      <pc:sldChg chg="delSp modSp mod delAnim modAnim">
        <pc:chgData name="Claire" userId="65c51591-fd88-42c2-8ed5-a81161a0b995" providerId="ADAL" clId="{D2EA25AD-65BD-47BF-8A94-07D2EDBDBCB6}" dt="2020-06-12T11:57:05.661" v="704"/>
        <pc:sldMkLst>
          <pc:docMk/>
          <pc:sldMk cId="2461232517" sldId="258"/>
        </pc:sldMkLst>
        <pc:picChg chg="del mod">
          <ac:chgData name="Claire" userId="65c51591-fd88-42c2-8ed5-a81161a0b995" providerId="ADAL" clId="{D2EA25AD-65BD-47BF-8A94-07D2EDBDBCB6}" dt="2020-06-12T11:37:56.610" v="508" actId="21"/>
          <ac:picMkLst>
            <pc:docMk/>
            <pc:sldMk cId="2461232517" sldId="258"/>
            <ac:picMk id="4" creationId="{B7F69D9D-691A-4518-AF65-632861C71FBD}"/>
          </ac:picMkLst>
        </pc:picChg>
        <pc:picChg chg="mod">
          <ac:chgData name="Claire" userId="65c51591-fd88-42c2-8ed5-a81161a0b995" providerId="ADAL" clId="{D2EA25AD-65BD-47BF-8A94-07D2EDBDBCB6}" dt="2020-06-12T11:39:21.545" v="509" actId="1076"/>
          <ac:picMkLst>
            <pc:docMk/>
            <pc:sldMk cId="2461232517" sldId="258"/>
            <ac:picMk id="5" creationId="{136F8156-19EF-4CDD-96F5-398D29413A68}"/>
          </ac:picMkLst>
        </pc:picChg>
      </pc:sldChg>
      <pc:sldChg chg="modSp mod modAnim">
        <pc:chgData name="Claire" userId="65c51591-fd88-42c2-8ed5-a81161a0b995" providerId="ADAL" clId="{D2EA25AD-65BD-47BF-8A94-07D2EDBDBCB6}" dt="2020-06-12T11:58:13.140" v="712"/>
        <pc:sldMkLst>
          <pc:docMk/>
          <pc:sldMk cId="1676384406" sldId="262"/>
        </pc:sldMkLst>
        <pc:picChg chg="mod">
          <ac:chgData name="Claire" userId="65c51591-fd88-42c2-8ed5-a81161a0b995" providerId="ADAL" clId="{D2EA25AD-65BD-47BF-8A94-07D2EDBDBCB6}" dt="2020-06-12T11:43:56.638" v="513" actId="1076"/>
          <ac:picMkLst>
            <pc:docMk/>
            <pc:sldMk cId="1676384406" sldId="262"/>
            <ac:picMk id="4" creationId="{F43464F9-C6D3-497D-BA44-729890291D2C}"/>
          </ac:picMkLst>
        </pc:picChg>
      </pc:sldChg>
      <pc:sldChg chg="modAnim">
        <pc:chgData name="Claire" userId="65c51591-fd88-42c2-8ed5-a81161a0b995" providerId="ADAL" clId="{D2EA25AD-65BD-47BF-8A94-07D2EDBDBCB6}" dt="2020-06-12T11:57:59.649" v="709"/>
        <pc:sldMkLst>
          <pc:docMk/>
          <pc:sldMk cId="4189002103" sldId="264"/>
        </pc:sldMkLst>
      </pc:sldChg>
      <pc:sldChg chg="modSp mod">
        <pc:chgData name="Claire" userId="65c51591-fd88-42c2-8ed5-a81161a0b995" providerId="ADAL" clId="{D2EA25AD-65BD-47BF-8A94-07D2EDBDBCB6}" dt="2020-06-11T14:11:55.369" v="388" actId="207"/>
        <pc:sldMkLst>
          <pc:docMk/>
          <pc:sldMk cId="360818240" sldId="265"/>
        </pc:sldMkLst>
        <pc:spChg chg="mod">
          <ac:chgData name="Claire" userId="65c51591-fd88-42c2-8ed5-a81161a0b995" providerId="ADAL" clId="{D2EA25AD-65BD-47BF-8A94-07D2EDBDBCB6}" dt="2020-06-11T14:11:55.369" v="388" actId="207"/>
          <ac:spMkLst>
            <pc:docMk/>
            <pc:sldMk cId="360818240" sldId="265"/>
            <ac:spMk id="5" creationId="{00000000-0000-0000-0000-000000000000}"/>
          </ac:spMkLst>
        </pc:spChg>
        <pc:picChg chg="mod">
          <ac:chgData name="Claire" userId="65c51591-fd88-42c2-8ed5-a81161a0b995" providerId="ADAL" clId="{D2EA25AD-65BD-47BF-8A94-07D2EDBDBCB6}" dt="2020-06-11T14:11:15.706" v="355" actId="1076"/>
          <ac:picMkLst>
            <pc:docMk/>
            <pc:sldMk cId="360818240" sldId="265"/>
            <ac:picMk id="6" creationId="{00000000-0000-0000-0000-000000000000}"/>
          </ac:picMkLst>
        </pc:picChg>
      </pc:sldChg>
      <pc:sldChg chg="modSp mod modAnim">
        <pc:chgData name="Claire" userId="65c51591-fd88-42c2-8ed5-a81161a0b995" providerId="ADAL" clId="{D2EA25AD-65BD-47BF-8A94-07D2EDBDBCB6}" dt="2020-06-12T11:57:14.092" v="705"/>
        <pc:sldMkLst>
          <pc:docMk/>
          <pc:sldMk cId="3623849324" sldId="271"/>
        </pc:sldMkLst>
        <pc:spChg chg="mod">
          <ac:chgData name="Claire" userId="65c51591-fd88-42c2-8ed5-a81161a0b995" providerId="ADAL" clId="{D2EA25AD-65BD-47BF-8A94-07D2EDBDBCB6}" dt="2020-06-11T14:15:40.043" v="500" actId="20577"/>
          <ac:spMkLst>
            <pc:docMk/>
            <pc:sldMk cId="3623849324" sldId="271"/>
            <ac:spMk id="2" creationId="{00000000-0000-0000-0000-000000000000}"/>
          </ac:spMkLst>
        </pc:spChg>
        <pc:picChg chg="mod">
          <ac:chgData name="Claire" userId="65c51591-fd88-42c2-8ed5-a81161a0b995" providerId="ADAL" clId="{D2EA25AD-65BD-47BF-8A94-07D2EDBDBCB6}" dt="2020-06-12T11:30:39.356" v="503" actId="1076"/>
          <ac:picMkLst>
            <pc:docMk/>
            <pc:sldMk cId="3623849324" sldId="271"/>
            <ac:picMk id="3" creationId="{7FEDF706-3AB4-437A-8D1F-B26CC9F36097}"/>
          </ac:picMkLst>
        </pc:picChg>
        <pc:picChg chg="mod">
          <ac:chgData name="Claire" userId="65c51591-fd88-42c2-8ed5-a81161a0b995" providerId="ADAL" clId="{D2EA25AD-65BD-47BF-8A94-07D2EDBDBCB6}" dt="2020-06-12T11:34:43.202" v="504" actId="1076"/>
          <ac:picMkLst>
            <pc:docMk/>
            <pc:sldMk cId="3623849324" sldId="271"/>
            <ac:picMk id="5" creationId="{81BA3F40-FFA0-4846-A2EE-54128686DA2D}"/>
          </ac:picMkLst>
        </pc:picChg>
      </pc:sldChg>
      <pc:sldChg chg="modSp mod modAnim">
        <pc:chgData name="Claire" userId="65c51591-fd88-42c2-8ed5-a81161a0b995" providerId="ADAL" clId="{D2EA25AD-65BD-47BF-8A94-07D2EDBDBCB6}" dt="2020-06-12T11:57:35.722" v="707"/>
        <pc:sldMkLst>
          <pc:docMk/>
          <pc:sldMk cId="3213849513" sldId="272"/>
        </pc:sldMkLst>
        <pc:spChg chg="mod">
          <ac:chgData name="Claire" userId="65c51591-fd88-42c2-8ed5-a81161a0b995" providerId="ADAL" clId="{D2EA25AD-65BD-47BF-8A94-07D2EDBDBCB6}" dt="2020-06-11T14:04:15.584" v="55" actId="20577"/>
          <ac:spMkLst>
            <pc:docMk/>
            <pc:sldMk cId="3213849513" sldId="272"/>
            <ac:spMk id="3" creationId="{00000000-0000-0000-0000-000000000000}"/>
          </ac:spMkLst>
        </pc:spChg>
        <pc:picChg chg="mod">
          <ac:chgData name="Claire" userId="65c51591-fd88-42c2-8ed5-a81161a0b995" providerId="ADAL" clId="{D2EA25AD-65BD-47BF-8A94-07D2EDBDBCB6}" dt="2020-06-12T11:42:36.545" v="512" actId="1076"/>
          <ac:picMkLst>
            <pc:docMk/>
            <pc:sldMk cId="3213849513" sldId="272"/>
            <ac:picMk id="2" creationId="{D1D3525E-5F35-40C8-B9F5-5E3F48B5AEA4}"/>
          </ac:picMkLst>
        </pc:picChg>
      </pc:sldChg>
      <pc:sldChg chg="modSp modAnim">
        <pc:chgData name="Claire" userId="65c51591-fd88-42c2-8ed5-a81161a0b995" providerId="ADAL" clId="{D2EA25AD-65BD-47BF-8A94-07D2EDBDBCB6}" dt="2020-06-12T11:57:45.257" v="708"/>
        <pc:sldMkLst>
          <pc:docMk/>
          <pc:sldMk cId="595235265" sldId="273"/>
        </pc:sldMkLst>
        <pc:spChg chg="mod">
          <ac:chgData name="Claire" userId="65c51591-fd88-42c2-8ed5-a81161a0b995" providerId="ADAL" clId="{D2EA25AD-65BD-47BF-8A94-07D2EDBDBCB6}" dt="2020-06-11T14:04:58.626" v="59" actId="207"/>
          <ac:spMkLst>
            <pc:docMk/>
            <pc:sldMk cId="595235265" sldId="273"/>
            <ac:spMk id="2" creationId="{40F2BE40-C0C7-4C22-8CB9-7D7164219270}"/>
          </ac:spMkLst>
        </pc:spChg>
      </pc:sldChg>
      <pc:sldChg chg="modSp mod modAnim">
        <pc:chgData name="Claire" userId="65c51591-fd88-42c2-8ed5-a81161a0b995" providerId="ADAL" clId="{D2EA25AD-65BD-47BF-8A94-07D2EDBDBCB6}" dt="2020-06-12T11:58:35.912" v="715"/>
        <pc:sldMkLst>
          <pc:docMk/>
          <pc:sldMk cId="2076682768" sldId="274"/>
        </pc:sldMkLst>
        <pc:spChg chg="mod">
          <ac:chgData name="Claire" userId="65c51591-fd88-42c2-8ed5-a81161a0b995" providerId="ADAL" clId="{D2EA25AD-65BD-47BF-8A94-07D2EDBDBCB6}" dt="2020-06-11T14:06:58.157" v="201" actId="5793"/>
          <ac:spMkLst>
            <pc:docMk/>
            <pc:sldMk cId="2076682768" sldId="274"/>
            <ac:spMk id="2" creationId="{00000000-0000-0000-0000-000000000000}"/>
          </ac:spMkLst>
        </pc:spChg>
        <pc:picChg chg="mod">
          <ac:chgData name="Claire" userId="65c51591-fd88-42c2-8ed5-a81161a0b995" providerId="ADAL" clId="{D2EA25AD-65BD-47BF-8A94-07D2EDBDBCB6}" dt="2020-06-12T11:47:49.617" v="516" actId="1076"/>
          <ac:picMkLst>
            <pc:docMk/>
            <pc:sldMk cId="2076682768" sldId="274"/>
            <ac:picMk id="4" creationId="{3F8438D3-A5D3-4BF4-A119-AFC535F88086}"/>
          </ac:picMkLst>
        </pc:picChg>
      </pc:sldChg>
      <pc:sldChg chg="modSp mod modAnim">
        <pc:chgData name="Claire" userId="65c51591-fd88-42c2-8ed5-a81161a0b995" providerId="ADAL" clId="{D2EA25AD-65BD-47BF-8A94-07D2EDBDBCB6}" dt="2020-06-12T11:59:13.255" v="721"/>
        <pc:sldMkLst>
          <pc:docMk/>
          <pc:sldMk cId="2445319462" sldId="275"/>
        </pc:sldMkLst>
        <pc:spChg chg="mod">
          <ac:chgData name="Claire" userId="65c51591-fd88-42c2-8ed5-a81161a0b995" providerId="ADAL" clId="{D2EA25AD-65BD-47BF-8A94-07D2EDBDBCB6}" dt="2020-06-11T14:14:36.289" v="442" actId="20577"/>
          <ac:spMkLst>
            <pc:docMk/>
            <pc:sldMk cId="2445319462" sldId="275"/>
            <ac:spMk id="2" creationId="{40F2BE40-C0C7-4C22-8CB9-7D7164219270}"/>
          </ac:spMkLst>
        </pc:spChg>
        <pc:spChg chg="mod">
          <ac:chgData name="Claire" userId="65c51591-fd88-42c2-8ed5-a81161a0b995" providerId="ADAL" clId="{D2EA25AD-65BD-47BF-8A94-07D2EDBDBCB6}" dt="2020-06-11T14:13:38.003" v="404" actId="1076"/>
          <ac:spMkLst>
            <pc:docMk/>
            <pc:sldMk cId="2445319462" sldId="275"/>
            <ac:spMk id="3" creationId="{58A4D175-0EC6-41E7-9465-66CEEE9D2F2C}"/>
          </ac:spMkLst>
        </pc:spChg>
        <pc:picChg chg="mod">
          <ac:chgData name="Claire" userId="65c51591-fd88-42c2-8ed5-a81161a0b995" providerId="ADAL" clId="{D2EA25AD-65BD-47BF-8A94-07D2EDBDBCB6}" dt="2020-06-12T11:55:26.570" v="702" actId="1076"/>
          <ac:picMkLst>
            <pc:docMk/>
            <pc:sldMk cId="2445319462" sldId="275"/>
            <ac:picMk id="4" creationId="{02D69025-15DC-463C-A069-7AA42A474A56}"/>
          </ac:picMkLst>
        </pc:picChg>
      </pc:sldChg>
      <pc:sldChg chg="delSp modSp mod delAnim modAnim">
        <pc:chgData name="Claire" userId="65c51591-fd88-42c2-8ed5-a81161a0b995" providerId="ADAL" clId="{D2EA25AD-65BD-47BF-8A94-07D2EDBDBCB6}" dt="2020-06-12T11:58:20.076" v="713"/>
        <pc:sldMkLst>
          <pc:docMk/>
          <pc:sldMk cId="2597039607" sldId="276"/>
        </pc:sldMkLst>
        <pc:spChg chg="mod">
          <ac:chgData name="Claire" userId="65c51591-fd88-42c2-8ed5-a81161a0b995" providerId="ADAL" clId="{D2EA25AD-65BD-47BF-8A94-07D2EDBDBCB6}" dt="2020-06-11T14:05:33.365" v="86" actId="20577"/>
          <ac:spMkLst>
            <pc:docMk/>
            <pc:sldMk cId="2597039607" sldId="276"/>
            <ac:spMk id="2" creationId="{00000000-0000-0000-0000-000000000000}"/>
          </ac:spMkLst>
        </pc:spChg>
        <pc:picChg chg="del">
          <ac:chgData name="Claire" userId="65c51591-fd88-42c2-8ed5-a81161a0b995" providerId="ADAL" clId="{D2EA25AD-65BD-47BF-8A94-07D2EDBDBCB6}" dt="2020-06-12T11:44:57.179" v="514" actId="21"/>
          <ac:picMkLst>
            <pc:docMk/>
            <pc:sldMk cId="2597039607" sldId="276"/>
            <ac:picMk id="3" creationId="{D107E7EF-0FA3-4707-A5B8-680D644A56DB}"/>
          </ac:picMkLst>
        </pc:picChg>
        <pc:picChg chg="mod">
          <ac:chgData name="Claire" userId="65c51591-fd88-42c2-8ed5-a81161a0b995" providerId="ADAL" clId="{D2EA25AD-65BD-47BF-8A94-07D2EDBDBCB6}" dt="2020-06-12T11:45:59.930" v="515" actId="1076"/>
          <ac:picMkLst>
            <pc:docMk/>
            <pc:sldMk cId="2597039607" sldId="276"/>
            <ac:picMk id="5" creationId="{1DC05E7A-874B-4150-8736-887C5AD0BDF9}"/>
          </ac:picMkLst>
        </pc:picChg>
      </pc:sldChg>
      <pc:sldChg chg="modSp mod modAnim">
        <pc:chgData name="Claire" userId="65c51591-fd88-42c2-8ed5-a81161a0b995" providerId="ADAL" clId="{D2EA25AD-65BD-47BF-8A94-07D2EDBDBCB6}" dt="2020-06-12T11:59:21.862" v="722"/>
        <pc:sldMkLst>
          <pc:docMk/>
          <pc:sldMk cId="2321745532" sldId="278"/>
        </pc:sldMkLst>
        <pc:spChg chg="mod">
          <ac:chgData name="Claire" userId="65c51591-fd88-42c2-8ed5-a81161a0b995" providerId="ADAL" clId="{D2EA25AD-65BD-47BF-8A94-07D2EDBDBCB6}" dt="2020-06-11T14:09:41.175" v="352" actId="20577"/>
          <ac:spMkLst>
            <pc:docMk/>
            <pc:sldMk cId="2321745532" sldId="278"/>
            <ac:spMk id="2" creationId="{1D6FC8B2-1447-CD43-8FF9-1E89081BECE5}"/>
          </ac:spMkLst>
        </pc:spChg>
        <pc:picChg chg="mod">
          <ac:chgData name="Claire" userId="65c51591-fd88-42c2-8ed5-a81161a0b995" providerId="ADAL" clId="{D2EA25AD-65BD-47BF-8A94-07D2EDBDBCB6}" dt="2020-06-12T11:56:41.643" v="703" actId="1076"/>
          <ac:picMkLst>
            <pc:docMk/>
            <pc:sldMk cId="2321745532" sldId="278"/>
            <ac:picMk id="4" creationId="{60D59284-5A8B-4765-8B09-E14827DB3457}"/>
          </ac:picMkLst>
        </pc:picChg>
      </pc:sldChg>
      <pc:sldChg chg="modSp mod modAnim">
        <pc:chgData name="Claire" userId="65c51591-fd88-42c2-8ed5-a81161a0b995" providerId="ADAL" clId="{D2EA25AD-65BD-47BF-8A94-07D2EDBDBCB6}" dt="2020-06-12T11:58:41.149" v="716"/>
        <pc:sldMkLst>
          <pc:docMk/>
          <pc:sldMk cId="1645219906" sldId="279"/>
        </pc:sldMkLst>
        <pc:picChg chg="mod">
          <ac:chgData name="Claire" userId="65c51591-fd88-42c2-8ed5-a81161a0b995" providerId="ADAL" clId="{D2EA25AD-65BD-47BF-8A94-07D2EDBDBCB6}" dt="2020-06-12T11:49:13.730" v="517" actId="1076"/>
          <ac:picMkLst>
            <pc:docMk/>
            <pc:sldMk cId="1645219906" sldId="279"/>
            <ac:picMk id="2" creationId="{0C5AF6F6-69FE-469A-A334-56273C420134}"/>
          </ac:picMkLst>
        </pc:picChg>
      </pc:sldChg>
      <pc:sldChg chg="modSp mod modAnim">
        <pc:chgData name="Claire" userId="65c51591-fd88-42c2-8ed5-a81161a0b995" providerId="ADAL" clId="{D2EA25AD-65BD-47BF-8A94-07D2EDBDBCB6}" dt="2020-06-12T11:59:00.176" v="720"/>
        <pc:sldMkLst>
          <pc:docMk/>
          <pc:sldMk cId="3590937428" sldId="280"/>
        </pc:sldMkLst>
        <pc:picChg chg="mod">
          <ac:chgData name="Claire" userId="65c51591-fd88-42c2-8ed5-a81161a0b995" providerId="ADAL" clId="{D2EA25AD-65BD-47BF-8A94-07D2EDBDBCB6}" dt="2020-06-12T11:52:20.234" v="518" actId="1076"/>
          <ac:picMkLst>
            <pc:docMk/>
            <pc:sldMk cId="3590937428" sldId="280"/>
            <ac:picMk id="2" creationId="{9D95801F-FF73-486B-A666-30FBA8070F02}"/>
          </ac:picMkLst>
        </pc:picChg>
      </pc:sldChg>
      <pc:sldChg chg="modSp mod ord modAnim">
        <pc:chgData name="Claire" userId="65c51591-fd88-42c2-8ed5-a81161a0b995" providerId="ADAL" clId="{D2EA25AD-65BD-47BF-8A94-07D2EDBDBCB6}" dt="2020-06-12T11:58:28.027" v="714"/>
        <pc:sldMkLst>
          <pc:docMk/>
          <pc:sldMk cId="154143700" sldId="281"/>
        </pc:sldMkLst>
        <pc:spChg chg="mod">
          <ac:chgData name="Claire" userId="65c51591-fd88-42c2-8ed5-a81161a0b995" providerId="ADAL" clId="{D2EA25AD-65BD-47BF-8A94-07D2EDBDBCB6}" dt="2020-06-12T11:53:42.466" v="701" actId="313"/>
          <ac:spMkLst>
            <pc:docMk/>
            <pc:sldMk cId="154143700" sldId="281"/>
            <ac:spMk id="2" creationId="{B326D7F1-1C91-48C6-851E-E8DCB45BF493}"/>
          </ac:spMkLst>
        </pc:spChg>
      </pc:sldChg>
      <pc:sldChg chg="addSp delSp modSp mod delAnim modAnim">
        <pc:chgData name="Claire" userId="65c51591-fd88-42c2-8ed5-a81161a0b995" providerId="ADAL" clId="{D2EA25AD-65BD-47BF-8A94-07D2EDBDBCB6}" dt="2020-06-12T11:57:27.863" v="706"/>
        <pc:sldMkLst>
          <pc:docMk/>
          <pc:sldMk cId="546159656" sldId="282"/>
        </pc:sldMkLst>
        <pc:picChg chg="mod">
          <ac:chgData name="Claire" userId="65c51591-fd88-42c2-8ed5-a81161a0b995" providerId="ADAL" clId="{D2EA25AD-65BD-47BF-8A94-07D2EDBDBCB6}" dt="2020-06-12T11:40:49.106" v="511" actId="1076"/>
          <ac:picMkLst>
            <pc:docMk/>
            <pc:sldMk cId="546159656" sldId="282"/>
            <ac:picMk id="3" creationId="{A3640976-A77F-4326-B0C0-1258FC55F8DA}"/>
          </ac:picMkLst>
        </pc:picChg>
        <pc:picChg chg="add del mod">
          <ac:chgData name="Claire" userId="65c51591-fd88-42c2-8ed5-a81161a0b995" providerId="ADAL" clId="{D2EA25AD-65BD-47BF-8A94-07D2EDBDBCB6}" dt="2020-06-12T11:39:37.733" v="510" actId="21"/>
          <ac:picMkLst>
            <pc:docMk/>
            <pc:sldMk cId="546159656" sldId="282"/>
            <ac:picMk id="5" creationId="{F1F7EFC4-14CF-4A4E-A135-52FB3774362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77476-0D3D-418B-8962-9B56B47886D6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B702D-F226-447E-8583-4ED0B6376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9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573" y="2111298"/>
            <a:ext cx="4865570" cy="33304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99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945DFAD-C7A4-E94E-B469-FDFF0556E9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5861050"/>
            <a:ext cx="5062537" cy="4333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022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 Title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022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97B8172-452B-7F44-9FF7-6D551D8E99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2889" y="152168"/>
            <a:ext cx="4960937" cy="153987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srgbClr val="2022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title to</a:t>
            </a:r>
            <a:b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srgbClr val="2022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srgbClr val="2022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 in here</a:t>
            </a: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2022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22B6A73-B285-554D-92E3-77FD26239D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4638" y="6392863"/>
            <a:ext cx="5062537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9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9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3E8D9-8A24-D94A-AC0F-7FBFFBD9A3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088" y="2066925"/>
            <a:ext cx="8005762" cy="32781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 copy in here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578479-5C7D-B740-A315-6240894D39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163513"/>
            <a:ext cx="8393112" cy="153193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title to go in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567CE5-C8DB-7247-92D7-5BE576D23A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063" y="5828371"/>
            <a:ext cx="5062654" cy="4460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61B38FA8-FE57-CB4D-9621-BDFCE40E62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638" y="6392863"/>
            <a:ext cx="5062537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9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2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75099-0664-F845-9BFC-F13B85FC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34678"/>
            <a:ext cx="7886700" cy="333996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2DD7F-4853-1A4F-9824-9582D337D2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538" y="163513"/>
            <a:ext cx="8393112" cy="153193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title to go in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8F1DAE1-7ADA-C84C-8159-7CFFE694B7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063" y="5828371"/>
            <a:ext cx="5062654" cy="4460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1A65B2F1-A4B8-BB41-BA42-01FC7355E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6392863"/>
            <a:ext cx="5062537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9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6F11-A00A-A042-A5C6-227E5A4E6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3516396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B5772-8764-B949-B065-5027E726C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3516396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D71ADA2-B7FF-C74E-A85E-CFD85DA7A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538" y="163513"/>
            <a:ext cx="8393112" cy="153193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title to go in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B8CA969-2C6F-044D-B2D3-358CD79B9F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063" y="5828371"/>
            <a:ext cx="5062654" cy="4460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8BC4D9A9-DDB2-044E-8247-2BAE50479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6392863"/>
            <a:ext cx="5062537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9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2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41AE-4232-D941-8C6B-CC9768DD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896176"/>
            <a:ext cx="2949575" cy="991402"/>
          </a:xfrm>
          <a:prstGeom prst="rect">
            <a:avLst/>
          </a:prstGeom>
        </p:spPr>
        <p:txBody>
          <a:bodyPr anchor="b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1373-2268-F946-830A-C17E31718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1896176"/>
            <a:ext cx="4629150" cy="341696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A375C-DB7C-5245-A74C-B5E7866E8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887578"/>
            <a:ext cx="2949575" cy="2425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BE39B0-12EB-7E44-8DC2-D9A412D175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538" y="163513"/>
            <a:ext cx="8393112" cy="153193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title to go in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BF94C95-BF9E-B34B-89E1-BE1C82031F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063" y="5828371"/>
            <a:ext cx="5062654" cy="4460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A64F6E3C-4CB3-A642-B2DE-B948FB0371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6392863"/>
            <a:ext cx="5062537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9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3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2940A-0BBB-0540-8EA7-A8CC15F7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079056"/>
            <a:ext cx="2949575" cy="721896"/>
          </a:xfrm>
          <a:prstGeom prst="rect">
            <a:avLst/>
          </a:prstGeom>
        </p:spPr>
        <p:txBody>
          <a:bodyPr anchor="b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4A2A17-CC47-6F4E-8794-85580DF8F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2079056"/>
            <a:ext cx="4629150" cy="3781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BD253-D20B-DD49-8110-DF7D208E4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800952"/>
            <a:ext cx="2949575" cy="2521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57188FD-D8B3-3044-BB1B-671210F5FF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538" y="163513"/>
            <a:ext cx="8393112" cy="153193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title to go in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29852FE-DA20-054E-972F-8DC36B6BC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063" y="5828371"/>
            <a:ext cx="5062654" cy="4460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FB24785-DE94-3444-B707-F6D906E13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6392863"/>
            <a:ext cx="5062537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9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AED1594-BB6E-1F4A-98C1-8CD19B7671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23" y="789790"/>
            <a:ext cx="5168900" cy="5553075"/>
          </a:xfrm>
          <a:prstGeom prst="rect">
            <a:avLst/>
          </a:prstGeom>
          <a:solidFill>
            <a:schemeClr val="bg1"/>
          </a:solidFill>
        </p:spPr>
        <p:txBody>
          <a:bodyPr lIns="90000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78600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8C61C6-38B2-1841-A8AA-E96D33AE4F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712788"/>
            <a:ext cx="5168900" cy="55530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555470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8FCA-6986-4AA2-8007-85AB8BD270F8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BF0F-9961-4FD9-B110-6F5D291C5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25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8FCA-6986-4AA2-8007-85AB8BD270F8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BF0F-9961-4FD9-B110-6F5D291C5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71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8FCA-6986-4AA2-8007-85AB8BD270F8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BF0F-9961-4FD9-B110-6F5D291C5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85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7D59F0-0FC0-804C-915C-3BCE5E71ED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177800"/>
            <a:ext cx="4865687" cy="1554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title to </a:t>
            </a:r>
            <a:b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in here</a:t>
            </a:r>
          </a:p>
          <a:p>
            <a:pPr lvl="0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14A9C7-9BA5-AE4F-ACE1-03CC0D7DC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5150" y="1947863"/>
            <a:ext cx="4670425" cy="359727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 copy in here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91AD8-F5D8-724B-8118-3FEE0BF3BB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063" y="5828371"/>
            <a:ext cx="5062654" cy="4460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607DEA51-C975-2542-82AB-8828286BB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6392863"/>
            <a:ext cx="5062537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9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53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8FCA-6986-4AA2-8007-85AB8BD270F8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BF0F-9961-4FD9-B110-6F5D291C5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81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8FCA-6986-4AA2-8007-85AB8BD270F8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BF0F-9961-4FD9-B110-6F5D291C5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36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8FCA-6986-4AA2-8007-85AB8BD270F8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BF0F-9961-4FD9-B110-6F5D291C5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2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8FCA-6986-4AA2-8007-85AB8BD270F8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BF0F-9961-4FD9-B110-6F5D291C5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1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8FCA-6986-4AA2-8007-85AB8BD270F8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BF0F-9961-4FD9-B110-6F5D291C5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76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8FCA-6986-4AA2-8007-85AB8BD270F8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BF0F-9961-4FD9-B110-6F5D291C5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27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8FCA-6986-4AA2-8007-85AB8BD270F8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BF0F-9961-4FD9-B110-6F5D291C5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4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8FCA-6986-4AA2-8007-85AB8BD270F8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BF0F-9961-4FD9-B110-6F5D291C5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03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8C61C6-38B2-1841-A8AA-E96D33AE4F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712788"/>
            <a:ext cx="5168900" cy="55530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054071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AED1594-BB6E-1F4A-98C1-8CD19B7671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23" y="789790"/>
            <a:ext cx="5168900" cy="5553075"/>
          </a:xfrm>
          <a:prstGeom prst="rect">
            <a:avLst/>
          </a:prstGeom>
          <a:solidFill>
            <a:schemeClr val="bg1"/>
          </a:solidFill>
        </p:spPr>
        <p:txBody>
          <a:bodyPr lIns="90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83748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8051"/>
            <a:ext cx="4730817" cy="36672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EC228-84F2-224C-A657-E0F1465D0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177800"/>
            <a:ext cx="4865687" cy="1554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title to </a:t>
            </a:r>
            <a:b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in here</a:t>
            </a:r>
          </a:p>
          <a:p>
            <a:pPr lvl="0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35F4F-F0CC-024B-8711-AFD56ACD02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063" y="5828371"/>
            <a:ext cx="5062654" cy="4460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A1B811E-F8B3-994D-8409-4BB827FFEE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6392863"/>
            <a:ext cx="5062537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9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8C61C6-38B2-1841-A8AA-E96D33AE4F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2143235"/>
            <a:ext cx="5168900" cy="55530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426338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573" y="2288405"/>
            <a:ext cx="4865570" cy="21873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99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058EB7-8F23-5348-9843-E2FE1A0419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119063"/>
            <a:ext cx="4922837" cy="16049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title to </a:t>
            </a:r>
            <a:b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in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EF3F8B-8FC1-1F47-B2B9-8E9862D53A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063" y="5828371"/>
            <a:ext cx="5062654" cy="4460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B2C8F8B6-7B88-B645-A824-2DEBDAA25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6392863"/>
            <a:ext cx="5062537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9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5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CE1B421-8A2A-824A-BB29-E47F89F6CE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119063"/>
            <a:ext cx="4922837" cy="16049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title to </a:t>
            </a:r>
            <a:b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in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EB79F69-237F-6549-9DD9-E0EDB0721E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5150" y="1947863"/>
            <a:ext cx="4670425" cy="359727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 copy in here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FA2C475-C3B7-6948-8816-18A71ACBCB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063" y="5828371"/>
            <a:ext cx="5062654" cy="4460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836401FB-A1DC-F247-861B-551AF6337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6392863"/>
            <a:ext cx="5062537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9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8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8051"/>
            <a:ext cx="4730817" cy="36672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4C22D7-3E76-0241-AD6B-760E8BF915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119063"/>
            <a:ext cx="4922837" cy="16049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title to </a:t>
            </a:r>
            <a:b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in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A3D0651-2AA2-9E4A-AE2D-67FF9CEC3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063" y="5828371"/>
            <a:ext cx="5062654" cy="4460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E27F3951-8521-AC46-8872-E9FBDEFA29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6392863"/>
            <a:ext cx="5062537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9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6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AED1594-BB6E-1F4A-98C1-8CD19B7671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23" y="789790"/>
            <a:ext cx="5168900" cy="5553075"/>
          </a:xfrm>
          <a:prstGeom prst="rect">
            <a:avLst/>
          </a:prstGeom>
          <a:solidFill>
            <a:schemeClr val="bg1"/>
          </a:solidFill>
        </p:spPr>
        <p:txBody>
          <a:bodyPr lIns="90000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51957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D720B4-787B-4A4C-BAEF-58A82E2D6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2081246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8F4D3-BA20-CC4E-984A-7C76B3EE3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538" y="163513"/>
            <a:ext cx="8393112" cy="153193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2123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title to go in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023C1B2-C36E-0940-9E31-9AF8182D3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063" y="5828371"/>
            <a:ext cx="5062654" cy="4460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6654E506-EB3D-CC4B-A119-5BC5945D67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6392863"/>
            <a:ext cx="5062537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9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2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F3178-7F55-C74D-AD87-A61D09DC8C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04446" y="0"/>
            <a:ext cx="3543300" cy="2362200"/>
          </a:xfrm>
          <a:prstGeom prst="rect">
            <a:avLst/>
          </a:prstGeom>
        </p:spPr>
      </p:pic>
      <p:pic>
        <p:nvPicPr>
          <p:cNvPr id="12" name="Picture 11" descr="ThinkstockPhotos-655801842.jpg">
            <a:extLst>
              <a:ext uri="{FF2B5EF4-FFF2-40B4-BE49-F238E27FC236}">
                <a16:creationId xmlns:a16="http://schemas.microsoft.com/office/drawing/2014/main" id="{9A6F54CC-47A3-8644-91F2-5E535F7BA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446" y="2359702"/>
            <a:ext cx="3539554" cy="4498298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D2DB651-7576-E947-B3D9-F8BD1859DB44}"/>
              </a:ext>
            </a:extLst>
          </p:cNvPr>
          <p:cNvSpPr/>
          <p:nvPr userDrawn="1"/>
        </p:nvSpPr>
        <p:spPr>
          <a:xfrm flipH="1">
            <a:off x="5604446" y="0"/>
            <a:ext cx="3539554" cy="6858000"/>
          </a:xfrm>
          <a:prstGeom prst="rtTriangle">
            <a:avLst/>
          </a:prstGeom>
          <a:solidFill>
            <a:srgbClr val="199E7B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Picture 14" descr="FUTURES PRIMARY LOGO_RGB_FOR DARK BACKGROUND.eps">
            <a:extLst>
              <a:ext uri="{FF2B5EF4-FFF2-40B4-BE49-F238E27FC236}">
                <a16:creationId xmlns:a16="http://schemas.microsoft.com/office/drawing/2014/main" id="{2384B91D-EAD9-BB48-9F4A-AA4C5BCFB5C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232" y="5599969"/>
            <a:ext cx="2781240" cy="873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F8D958-4112-E34D-BBA1-604A0BBF3CA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16592" y="1687367"/>
            <a:ext cx="1515262" cy="13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F3178-7F55-C74D-AD87-A61D09DC8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446" y="0"/>
            <a:ext cx="3539555" cy="2359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6F54CC-47A3-8644-91F2-5E535F7BA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188" y="2359703"/>
            <a:ext cx="3540812" cy="4498297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D2DB651-7576-E947-B3D9-F8BD1859DB44}"/>
              </a:ext>
            </a:extLst>
          </p:cNvPr>
          <p:cNvSpPr/>
          <p:nvPr userDrawn="1"/>
        </p:nvSpPr>
        <p:spPr>
          <a:xfrm flipH="1">
            <a:off x="5604446" y="0"/>
            <a:ext cx="3539554" cy="6858000"/>
          </a:xfrm>
          <a:prstGeom prst="rtTriangle">
            <a:avLst/>
          </a:prstGeom>
          <a:solidFill>
            <a:srgbClr val="199E7B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Picture 14" descr="FUTURES PRIMARY LOGO_RGB_FOR DARK BACKGROUND.eps">
            <a:extLst>
              <a:ext uri="{FF2B5EF4-FFF2-40B4-BE49-F238E27FC236}">
                <a16:creationId xmlns:a16="http://schemas.microsoft.com/office/drawing/2014/main" id="{2384B91D-EAD9-BB48-9F4A-AA4C5BCFB5C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232" y="5599969"/>
            <a:ext cx="2781240" cy="873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099D-6069-DA47-8CF5-A7BC208B7A9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72221" y="2652006"/>
            <a:ext cx="1515262" cy="13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1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553BF6-D75D-EC4E-BC28-7E7FFD5B3E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82" y="1794650"/>
            <a:ext cx="8407716" cy="362923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2BE1FC23-2717-D049-AECD-3DEF1B74D0DA}"/>
              </a:ext>
            </a:extLst>
          </p:cNvPr>
          <p:cNvSpPr/>
          <p:nvPr userDrawn="1"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199E7B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 descr="FUTURES PRIMARY LOGO_RGB.eps">
            <a:extLst>
              <a:ext uri="{FF2B5EF4-FFF2-40B4-BE49-F238E27FC236}">
                <a16:creationId xmlns:a16="http://schemas.microsoft.com/office/drawing/2014/main" id="{C70BFF2F-6FD1-9A47-9C73-F82DC90BD62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765" y="5884259"/>
            <a:ext cx="2156592" cy="6774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95207D-7DF2-0E41-A78B-04E390B6FDE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66" y="5220220"/>
            <a:ext cx="8407716" cy="3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9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8" r:id="rId5"/>
    <p:sldLayoutId id="2147483669" r:id="rId6"/>
    <p:sldLayoutId id="2147483675" r:id="rId7"/>
    <p:sldLayoutId id="214748369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8FCA-6986-4AA2-8007-85AB8BD270F8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BF0F-9961-4FD9-B110-6F5D291C5FF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UTURES PRIMARY LOGO_RGB.eps">
            <a:extLst>
              <a:ext uri="{FF2B5EF4-FFF2-40B4-BE49-F238E27FC236}">
                <a16:creationId xmlns:a16="http://schemas.microsoft.com/office/drawing/2014/main" id="{C70BFF2F-6FD1-9A47-9C73-F82DC90BD62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765" y="5884259"/>
            <a:ext cx="2156592" cy="6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8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3.png"/><Relationship Id="rId4" Type="http://schemas.openxmlformats.org/officeDocument/2006/relationships/hyperlink" Target="mailto:comm.grant.apply@futuresadvice.co.uk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comm.grant.apply@futuresadvice.co.uk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8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1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5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723" y="5033991"/>
            <a:ext cx="6693162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8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Grants </a:t>
            </a:r>
          </a:p>
          <a:p>
            <a:pPr>
              <a:lnSpc>
                <a:spcPct val="80000"/>
              </a:lnSpc>
            </a:pPr>
            <a:r>
              <a:rPr lang="en-GB" sz="8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GB" sz="8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8000" baseline="30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8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723" y="6164829"/>
            <a:ext cx="355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2022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0" y="0"/>
            <a:ext cx="9144000" cy="6858000"/>
          </a:xfrm>
          <a:prstGeom prst="rtTriangle">
            <a:avLst/>
          </a:prstGeom>
          <a:solidFill>
            <a:srgbClr val="199E7B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 descr="Ofsted_Outstanding_OP_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449" y="5859111"/>
            <a:ext cx="705828" cy="705828"/>
          </a:xfrm>
          <a:prstGeom prst="rect">
            <a:avLst/>
          </a:prstGeom>
        </p:spPr>
      </p:pic>
      <p:pic>
        <p:nvPicPr>
          <p:cNvPr id="6" name="Picture 5" descr="FUTURES PRIMARY LOGO_CMYK_FOR DARK BACKGROU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97" y="2117970"/>
            <a:ext cx="5552318" cy="17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6"/>
    </mc:Choice>
    <mc:Fallback xmlns="">
      <p:transition spd="slow" advTm="360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6956" y="1523452"/>
            <a:ext cx="8233394" cy="4073531"/>
          </a:xfrm>
          <a:noFill/>
        </p:spPr>
        <p:txBody>
          <a:bodyPr lIns="90000" anchor="t"/>
          <a:lstStyle/>
          <a:p>
            <a:pPr algn="l" rtl="0"/>
            <a:endParaRPr lang="en-US" sz="1800" dirty="0"/>
          </a:p>
          <a:p>
            <a:pPr marL="342900" indent="-342900" algn="l" rtl="0">
              <a:buChar char="•"/>
            </a:pPr>
            <a:r>
              <a:rPr lang="en-GB" sz="1800" kern="1200" dirty="0">
                <a:latin typeface="Arial"/>
                <a:cs typeface="Arial"/>
              </a:rPr>
              <a:t>Individual Learner </a:t>
            </a:r>
            <a:r>
              <a:rPr lang="en-GB" sz="1800" dirty="0">
                <a:latin typeface="Arial"/>
                <a:cs typeface="Arial"/>
              </a:rPr>
              <a:t>Record</a:t>
            </a:r>
            <a:r>
              <a:rPr lang="en-GB" sz="1800" kern="1200" dirty="0">
                <a:latin typeface="Arial"/>
                <a:cs typeface="Arial"/>
              </a:rPr>
              <a:t> (ILR) – upon learner </a:t>
            </a:r>
            <a:r>
              <a:rPr lang="en-GB" sz="1800" kern="1200" dirty="0" smtClean="0">
                <a:latin typeface="Arial"/>
                <a:cs typeface="Arial"/>
              </a:rPr>
              <a:t>starting</a:t>
            </a:r>
            <a:endParaRPr lang="en-GB" sz="1800" dirty="0">
              <a:latin typeface="Arial"/>
              <a:cs typeface="Arial"/>
            </a:endParaRPr>
          </a:p>
          <a:p>
            <a:pPr marL="342900" indent="-342900" algn="l" rtl="0">
              <a:buChar char="•"/>
            </a:pPr>
            <a:r>
              <a:rPr lang="en-GB" sz="1800" kern="1200" dirty="0" smtClean="0">
                <a:latin typeface="Arial"/>
                <a:cs typeface="Arial"/>
              </a:rPr>
              <a:t>Individual Learning Plan (ILP) – upon learne</a:t>
            </a:r>
            <a:r>
              <a:rPr lang="en-GB" sz="1800" dirty="0" smtClean="0">
                <a:latin typeface="Arial"/>
                <a:cs typeface="Arial"/>
              </a:rPr>
              <a:t>r starting</a:t>
            </a:r>
            <a:endParaRPr lang="en-GB" sz="1800" kern="1200" dirty="0">
              <a:latin typeface="Arial"/>
              <a:cs typeface="Arial"/>
            </a:endParaRPr>
          </a:p>
          <a:p>
            <a:pPr marL="342900" indent="-342900" algn="l" rtl="0">
              <a:buChar char="•"/>
            </a:pPr>
            <a:r>
              <a:rPr lang="en-GB" sz="1800" dirty="0" smtClean="0">
                <a:latin typeface="Arial"/>
                <a:cs typeface="Arial"/>
              </a:rPr>
              <a:t>Individual Timesheet</a:t>
            </a:r>
            <a:endParaRPr lang="en-GB" sz="1800" dirty="0">
              <a:latin typeface="Arial"/>
              <a:cs typeface="Arial"/>
            </a:endParaRPr>
          </a:p>
          <a:p>
            <a:pPr marL="342900" indent="-342900" algn="l" rtl="0">
              <a:buChar char="•"/>
            </a:pPr>
            <a:r>
              <a:rPr lang="en-GB" sz="1800" kern="1200" dirty="0">
                <a:latin typeface="Arial"/>
                <a:cs typeface="Arial"/>
              </a:rPr>
              <a:t>Individual Completion Record (ICR) – upon learner leaving/ completing </a:t>
            </a:r>
            <a:r>
              <a:rPr lang="en-GB" sz="1800" kern="1200" dirty="0" smtClean="0">
                <a:latin typeface="Arial"/>
                <a:cs typeface="Arial"/>
              </a:rPr>
              <a:t>course</a:t>
            </a:r>
            <a:endParaRPr lang="en-GB" sz="1800" dirty="0">
              <a:latin typeface="Arial"/>
              <a:cs typeface="Arial"/>
            </a:endParaRPr>
          </a:p>
          <a:p>
            <a:pPr marL="342900" indent="-342900" algn="l" rtl="0">
              <a:buChar char="•"/>
            </a:pPr>
            <a:r>
              <a:rPr lang="en-GB" sz="1800" kern="1200" dirty="0">
                <a:latin typeface="Arial"/>
                <a:cs typeface="Arial"/>
              </a:rPr>
              <a:t>At least 1 Learner Case Study with publicity </a:t>
            </a:r>
            <a:r>
              <a:rPr lang="en-GB" sz="1800" kern="1200" dirty="0" smtClean="0">
                <a:latin typeface="Arial"/>
                <a:cs typeface="Arial"/>
              </a:rPr>
              <a:t>consent</a:t>
            </a:r>
            <a:endParaRPr lang="en-GB" sz="1800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en-GB" sz="1800" kern="1200" dirty="0">
                <a:latin typeface="Arial"/>
                <a:cs typeface="Arial"/>
              </a:rPr>
              <a:t>Mid-Point and End Of Project Reviews </a:t>
            </a:r>
            <a:r>
              <a:rPr lang="en-GB" sz="1800" dirty="0">
                <a:latin typeface="Arial"/>
                <a:cs typeface="Arial"/>
              </a:rPr>
              <a:t>- these</a:t>
            </a:r>
            <a:r>
              <a:rPr lang="en-GB" sz="1800" kern="1200" dirty="0">
                <a:latin typeface="Arial"/>
                <a:cs typeface="Arial"/>
              </a:rPr>
              <a:t> will be completed by between us and the grant </a:t>
            </a:r>
            <a:r>
              <a:rPr lang="en-GB" sz="1800" kern="1200" dirty="0" smtClean="0">
                <a:latin typeface="Arial"/>
                <a:cs typeface="Arial"/>
              </a:rPr>
              <a:t>recipient</a:t>
            </a:r>
            <a:endParaRPr lang="en-GB" sz="1800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en-GB" sz="1800" dirty="0">
                <a:latin typeface="Arial"/>
                <a:cs typeface="Arial"/>
              </a:rPr>
              <a:t>Organisations set their own learner targets during application </a:t>
            </a:r>
            <a:r>
              <a:rPr lang="en-GB" sz="1800" dirty="0" smtClean="0">
                <a:latin typeface="Arial"/>
                <a:cs typeface="Arial"/>
              </a:rPr>
              <a:t>process</a:t>
            </a:r>
            <a:endParaRPr lang="en-GB" sz="1800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en-GB" sz="1800" dirty="0">
                <a:latin typeface="Arial"/>
                <a:cs typeface="Arial"/>
              </a:rPr>
              <a:t>Proof of spend is recorded and evidence is submitted of all expenditure relating to the programme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414" y="612973"/>
            <a:ext cx="805991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400">
                <a:solidFill>
                  <a:srgbClr val="199E7B"/>
                </a:solidFill>
                <a:latin typeface="Arial"/>
                <a:cs typeface="Arial"/>
              </a:rPr>
              <a:t>Our requirements:</a:t>
            </a:r>
            <a:endParaRPr lang="en-GB" sz="4400">
              <a:solidFill>
                <a:srgbClr val="199E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quirements">
            <a:hlinkClick r:id="" action="ppaction://media"/>
            <a:extLst>
              <a:ext uri="{FF2B5EF4-FFF2-40B4-BE49-F238E27FC236}">
                <a16:creationId xmlns:a16="http://schemas.microsoft.com/office/drawing/2014/main" id="{3F8438D3-A5D3-4BF4-A119-AFC535F880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9017" y="7540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8F71E0-A9A6-44DE-9708-E535C969AAA2}"/>
              </a:ext>
            </a:extLst>
          </p:cNvPr>
          <p:cNvSpPr txBox="1"/>
          <p:nvPr/>
        </p:nvSpPr>
        <p:spPr>
          <a:xfrm>
            <a:off x="327867" y="635275"/>
            <a:ext cx="805991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400">
                <a:solidFill>
                  <a:srgbClr val="199E7B"/>
                </a:solidFill>
                <a:latin typeface="Arial"/>
                <a:cs typeface="Arial"/>
              </a:rPr>
              <a:t>What we require from learners:</a:t>
            </a:r>
            <a:endParaRPr lang="en-GB" sz="4400">
              <a:solidFill>
                <a:srgbClr val="199E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A378A-5C45-427D-B75D-014B8AA6F8E6}"/>
              </a:ext>
            </a:extLst>
          </p:cNvPr>
          <p:cNvSpPr txBox="1"/>
          <p:nvPr/>
        </p:nvSpPr>
        <p:spPr>
          <a:xfrm>
            <a:off x="735981" y="1817649"/>
            <a:ext cx="739325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A valid address &amp; postcode within your region </a:t>
            </a:r>
            <a:endParaRPr lang="en-GB" dirty="0">
              <a:cs typeface="Arial" panose="020B0604020202020204"/>
            </a:endParaRPr>
          </a:p>
          <a:p>
            <a:pPr marL="457200" indent="-457200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National Insurance Number</a:t>
            </a:r>
          </a:p>
          <a:p>
            <a:pPr marL="457200" indent="-457200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At least 16 upon </a:t>
            </a:r>
            <a:r>
              <a:rPr lang="en-GB" u="sng" dirty="0">
                <a:latin typeface="Arial"/>
                <a:cs typeface="Arial"/>
              </a:rPr>
              <a:t>starting</a:t>
            </a:r>
            <a:r>
              <a:rPr lang="en-GB" dirty="0">
                <a:latin typeface="Arial"/>
                <a:cs typeface="Arial"/>
              </a:rPr>
              <a:t> your course</a:t>
            </a:r>
          </a:p>
          <a:p>
            <a:pPr marL="457200" indent="-457200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At least one phone number</a:t>
            </a:r>
          </a:p>
          <a:p>
            <a:pPr marL="457200" indent="-457200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Provide a valid form of ID. This includes:</a:t>
            </a:r>
          </a:p>
          <a:p>
            <a:pPr marL="457200" indent="-457200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800100" lvl="1" indent="-342900">
              <a:buFont typeface="Courier New"/>
              <a:buChar char="o"/>
            </a:pPr>
            <a:r>
              <a:rPr lang="en-GB" dirty="0">
                <a:latin typeface="Arial"/>
                <a:cs typeface="Arial"/>
              </a:rPr>
              <a:t>Passport, Birth Certificate, European ID </a:t>
            </a:r>
            <a:r>
              <a:rPr lang="en-GB" dirty="0" smtClean="0">
                <a:latin typeface="Arial"/>
                <a:cs typeface="Arial"/>
              </a:rPr>
              <a:t>Card, </a:t>
            </a:r>
            <a:r>
              <a:rPr lang="en-GB" dirty="0">
                <a:latin typeface="Arial"/>
                <a:cs typeface="Arial"/>
              </a:rPr>
              <a:t>Benefits Letter</a:t>
            </a:r>
          </a:p>
          <a:p>
            <a:pPr marL="800100" lvl="1" indent="-342900">
              <a:buFont typeface="Courier New"/>
              <a:buChar char="o"/>
            </a:pPr>
            <a:endParaRPr lang="en-GB" dirty="0">
              <a:latin typeface="Arial"/>
              <a:cs typeface="Arial"/>
            </a:endParaRPr>
          </a:p>
          <a:p>
            <a:pPr marL="800100" lvl="1" indent="-342900">
              <a:buFont typeface="Courier New"/>
              <a:buChar char="o"/>
            </a:pPr>
            <a:r>
              <a:rPr lang="en-GB" dirty="0">
                <a:latin typeface="Arial"/>
                <a:cs typeface="Arial"/>
              </a:rPr>
              <a:t>We </a:t>
            </a:r>
            <a:r>
              <a:rPr lang="en-GB" u="sng" dirty="0">
                <a:latin typeface="Arial"/>
                <a:cs typeface="Arial"/>
              </a:rPr>
              <a:t>do not</a:t>
            </a:r>
            <a:r>
              <a:rPr lang="en-GB" dirty="0">
                <a:latin typeface="Arial"/>
                <a:cs typeface="Arial"/>
              </a:rPr>
              <a:t> need a copy of this ID, but the relevant </a:t>
            </a:r>
            <a:r>
              <a:rPr lang="en-GB" dirty="0" smtClean="0">
                <a:latin typeface="Arial"/>
                <a:cs typeface="Arial"/>
              </a:rPr>
              <a:t>number/issue date </a:t>
            </a:r>
            <a:r>
              <a:rPr lang="en-GB" dirty="0">
                <a:latin typeface="Arial"/>
                <a:cs typeface="Arial"/>
              </a:rPr>
              <a:t>must be written in the ILR</a:t>
            </a:r>
          </a:p>
        </p:txBody>
      </p:sp>
      <p:pic>
        <p:nvPicPr>
          <p:cNvPr id="2" name="learners">
            <a:hlinkClick r:id="" action="ppaction://media"/>
            <a:extLst>
              <a:ext uri="{FF2B5EF4-FFF2-40B4-BE49-F238E27FC236}">
                <a16:creationId xmlns:a16="http://schemas.microsoft.com/office/drawing/2014/main" id="{0C5AF6F6-69FE-469A-A334-56273C420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53103" y="14792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1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1C9C8C-7F67-437B-9A10-5D165D464816}"/>
              </a:ext>
            </a:extLst>
          </p:cNvPr>
          <p:cNvSpPr txBox="1"/>
          <p:nvPr/>
        </p:nvSpPr>
        <p:spPr>
          <a:xfrm>
            <a:off x="405926" y="624125"/>
            <a:ext cx="805991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400">
                <a:solidFill>
                  <a:srgbClr val="199E7B"/>
                </a:solidFill>
                <a:latin typeface="Arial"/>
                <a:cs typeface="Arial"/>
              </a:rPr>
              <a:t>Payment criteria:</a:t>
            </a:r>
            <a:endParaRPr lang="en-GB" sz="4400">
              <a:solidFill>
                <a:srgbClr val="199E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F7D6B8-BAD9-438F-B3EE-4289E36D4255}"/>
              </a:ext>
            </a:extLst>
          </p:cNvPr>
          <p:cNvSpPr txBox="1"/>
          <p:nvPr/>
        </p:nvSpPr>
        <p:spPr>
          <a:xfrm>
            <a:off x="524107" y="1906860"/>
            <a:ext cx="811808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We require a full breakdown of your expenditure on a provided Proof of Spend document. This must account for the full grant amount or this may result in a reduction of your payment. We need receipts for all expenditure, with timesheets and bank statements for staff payment.</a:t>
            </a: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Invoice 1 (25% of grant): provided at start of contract</a:t>
            </a:r>
          </a:p>
          <a:p>
            <a:pPr marL="285750" indent="-285750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Invoice 2 (50% of grant): provided at the mid-point of the course, requires a completed mid-point review and around 50% of learner targets hit</a:t>
            </a:r>
          </a:p>
          <a:p>
            <a:pPr marL="285750" indent="-285750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Invoice 3 (25% of grant): provided at the end of contract when all learner and financial documentation is provided correctly</a:t>
            </a:r>
          </a:p>
        </p:txBody>
      </p:sp>
      <p:pic>
        <p:nvPicPr>
          <p:cNvPr id="2" name="finance">
            <a:hlinkClick r:id="" action="ppaction://media"/>
            <a:extLst>
              <a:ext uri="{FF2B5EF4-FFF2-40B4-BE49-F238E27FC236}">
                <a16:creationId xmlns:a16="http://schemas.microsoft.com/office/drawing/2014/main" id="{9D95801F-FF73-486B-A666-30FBA8070F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6552" y="7651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2BE40-C0C7-4C22-8CB9-7D71642192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501" y="1250652"/>
            <a:ext cx="5168900" cy="5117706"/>
          </a:xfrm>
        </p:spPr>
        <p:txBody>
          <a:bodyPr lIns="9000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Follow the instructions in the guidance and specification 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Read and understand all the requirements – just ask </a:t>
            </a:r>
            <a:r>
              <a:rPr lang="en-GB" sz="2400" dirty="0">
                <a:latin typeface="Arial"/>
                <a:cs typeface="Arial"/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Understand the scoring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Answer the questions 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Be clear and concise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Provide evidence</a:t>
            </a:r>
          </a:p>
          <a:p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Make realistic promises </a:t>
            </a:r>
          </a:p>
          <a:p>
            <a:endParaRPr lang="en-GB" sz="8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Detailed budget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A4D175-0EC6-41E7-9465-66CEEE9D2F2C}"/>
              </a:ext>
            </a:extLst>
          </p:cNvPr>
          <p:cNvSpPr/>
          <p:nvPr/>
        </p:nvSpPr>
        <p:spPr>
          <a:xfrm>
            <a:off x="317501" y="74560"/>
            <a:ext cx="4138569" cy="83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400" dirty="0">
                <a:solidFill>
                  <a:srgbClr val="199E7B"/>
                </a:solidFill>
              </a:rPr>
              <a:t>Application Tips</a:t>
            </a:r>
          </a:p>
        </p:txBody>
      </p:sp>
      <p:pic>
        <p:nvPicPr>
          <p:cNvPr id="4" name="application tip">
            <a:hlinkClick r:id="" action="ppaction://media"/>
            <a:extLst>
              <a:ext uri="{FF2B5EF4-FFF2-40B4-BE49-F238E27FC236}">
                <a16:creationId xmlns:a16="http://schemas.microsoft.com/office/drawing/2014/main" id="{02D69025-15DC-463C-A069-7AA42A474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87932" y="346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1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FC8B2-1447-CD43-8FF9-1E89081BEC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951" y="1190475"/>
            <a:ext cx="5046351" cy="4913986"/>
          </a:xfrm>
        </p:spPr>
        <p:txBody>
          <a:bodyPr anchor="t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3000" dirty="0"/>
              <a:t>Ask us now call Ashley  07483 120941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3000" dirty="0"/>
              <a:t>Round 5</a:t>
            </a:r>
            <a:r>
              <a:rPr lang="en-GB" sz="3000" dirty="0" smtClean="0"/>
              <a:t> </a:t>
            </a:r>
            <a:r>
              <a:rPr lang="en-GB" sz="3000" dirty="0"/>
              <a:t>Application Documents </a:t>
            </a:r>
            <a:r>
              <a:rPr lang="en-GB" sz="3000" dirty="0" smtClean="0"/>
              <a:t>10</a:t>
            </a:r>
            <a:r>
              <a:rPr lang="en-GB" sz="3000" baseline="30000" dirty="0" smtClean="0"/>
              <a:t>th</a:t>
            </a:r>
            <a:r>
              <a:rPr lang="en-GB" sz="3000" dirty="0" smtClean="0"/>
              <a:t> January – 10</a:t>
            </a:r>
            <a:r>
              <a:rPr lang="en-GB" sz="3000" baseline="30000" dirty="0" smtClean="0"/>
              <a:t>th</a:t>
            </a:r>
            <a:r>
              <a:rPr lang="en-GB" sz="3000" dirty="0" smtClean="0"/>
              <a:t> February </a:t>
            </a:r>
            <a:r>
              <a:rPr lang="en-GB" sz="3000" dirty="0"/>
              <a:t>available on the website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3000" dirty="0"/>
              <a:t>Ask questions via </a:t>
            </a:r>
            <a:r>
              <a:rPr lang="en-GB" sz="1800" dirty="0">
                <a:hlinkClick r:id="rId4"/>
              </a:rPr>
              <a:t>comm.grant.apply@the-futures-group.com</a:t>
            </a:r>
            <a:r>
              <a:rPr lang="en-GB" sz="1800" dirty="0"/>
              <a:t> </a:t>
            </a:r>
            <a:endParaRPr lang="en-GB" sz="18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  <p:sp>
        <p:nvSpPr>
          <p:cNvPr id="3" name="Rectangle 2"/>
          <p:cNvSpPr/>
          <p:nvPr/>
        </p:nvSpPr>
        <p:spPr>
          <a:xfrm>
            <a:off x="317501" y="379165"/>
            <a:ext cx="2946640" cy="83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400">
                <a:solidFill>
                  <a:srgbClr val="199E7B"/>
                </a:solidFill>
              </a:rPr>
              <a:t>Next Steps</a:t>
            </a:r>
          </a:p>
        </p:txBody>
      </p:sp>
      <p:pic>
        <p:nvPicPr>
          <p:cNvPr id="4" name="next steps">
            <a:hlinkClick r:id="" action="ppaction://media"/>
            <a:extLst>
              <a:ext uri="{FF2B5EF4-FFF2-40B4-BE49-F238E27FC236}">
                <a16:creationId xmlns:a16="http://schemas.microsoft.com/office/drawing/2014/main" id="{60D59284-5A8B-4765-8B09-E14827DB34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07396" y="5679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2264"/>
            <a:ext cx="9144000" cy="6880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486" y="4674069"/>
            <a:ext cx="793596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www.the-futures-group.com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GB" sz="3200" dirty="0">
                <a:hlinkClick r:id="rId3"/>
              </a:rPr>
              <a:t>comm.grant.apply@the-futures-group.com</a:t>
            </a:r>
            <a:endParaRPr lang="en-GB" sz="3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486" y="4089294"/>
            <a:ext cx="629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Ashley Wilkinson </a:t>
            </a:r>
            <a:r>
              <a:rPr lang="en-GB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07483 120941</a:t>
            </a:r>
          </a:p>
        </p:txBody>
      </p:sp>
      <p:sp>
        <p:nvSpPr>
          <p:cNvPr id="8" name="Right Triangle 7"/>
          <p:cNvSpPr/>
          <p:nvPr/>
        </p:nvSpPr>
        <p:spPr>
          <a:xfrm flipH="1" flipV="1">
            <a:off x="0" y="0"/>
            <a:ext cx="9144000" cy="6858000"/>
          </a:xfrm>
          <a:prstGeom prst="rtTriangle">
            <a:avLst/>
          </a:prstGeom>
          <a:solidFill>
            <a:srgbClr val="199E7B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 descr="Ofsted_Outstanding_OP_White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449" y="5859111"/>
            <a:ext cx="705828" cy="705828"/>
          </a:xfrm>
          <a:prstGeom prst="rect">
            <a:avLst/>
          </a:prstGeom>
        </p:spPr>
      </p:pic>
      <p:pic>
        <p:nvPicPr>
          <p:cNvPr id="6" name="Picture 5" descr="FUTURES PRIMARY LOGO_CMYK_FOR DARK BACKGROUN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841" y="2025428"/>
            <a:ext cx="5552318" cy="1744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9973" y="6354171"/>
            <a:ext cx="294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 Possibilities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88" y="5859111"/>
            <a:ext cx="333099" cy="333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03" y="5757486"/>
            <a:ext cx="492123" cy="4921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389" y="5889464"/>
            <a:ext cx="407037" cy="3132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32" y="5822557"/>
            <a:ext cx="402437" cy="4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FC8B2-1447-CD43-8FF9-1E89081BEC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501" y="1564849"/>
            <a:ext cx="4895522" cy="4913986"/>
          </a:xfrm>
        </p:spPr>
        <p:txBody>
          <a:bodyPr>
            <a:normAutofit fontScale="77500" lnSpcReduction="20000"/>
          </a:bodyPr>
          <a:lstStyle/>
          <a:p>
            <a:r>
              <a:rPr lang="en-GB" sz="3000" dirty="0"/>
              <a:t>We support communities, people and businesses to develop, grow and be the best they can be. </a:t>
            </a:r>
          </a:p>
          <a:p>
            <a:endParaRPr lang="en-GB" sz="3000" dirty="0"/>
          </a:p>
          <a:p>
            <a:r>
              <a:rPr lang="en-GB" sz="3000" dirty="0"/>
              <a:t>Rated by Ofsted as Outstanding, all of our services are clear, enterprising and bespoke.</a:t>
            </a:r>
          </a:p>
          <a:p>
            <a:endParaRPr lang="en-GB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Social Enterprise, jointly owned by Nottinghamshire County &amp; Nottingham City Council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National Provider of NCS, Apprenticeships, AEB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Managed Community Grants programmes since 2016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501" y="379165"/>
            <a:ext cx="2098651" cy="83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400">
                <a:solidFill>
                  <a:srgbClr val="199E7B"/>
                </a:solidFill>
              </a:rPr>
              <a:t>Futures</a:t>
            </a:r>
          </a:p>
        </p:txBody>
      </p:sp>
      <p:pic>
        <p:nvPicPr>
          <p:cNvPr id="5" name="Fututres">
            <a:hlinkClick r:id="" action="ppaction://media"/>
            <a:extLst>
              <a:ext uri="{FF2B5EF4-FFF2-40B4-BE49-F238E27FC236}">
                <a16:creationId xmlns:a16="http://schemas.microsoft.com/office/drawing/2014/main" id="{136F8156-19EF-4CDD-96F5-398D29413A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6606" y="5505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3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7500" y="1339249"/>
            <a:ext cx="8449427" cy="5216546"/>
          </a:xfrm>
          <a:noFill/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6400" b="1" dirty="0"/>
              <a:t>Objectives</a:t>
            </a:r>
            <a:endParaRPr lang="en-GB" sz="6400" dirty="0"/>
          </a:p>
          <a:p>
            <a:endParaRPr lang="en-GB" sz="4900" dirty="0"/>
          </a:p>
          <a:p>
            <a:r>
              <a:rPr lang="en-US" sz="5600" dirty="0"/>
              <a:t>Futures have been awarded a contract by the Education and Skills Funding Agency to manage and distribute small </a:t>
            </a:r>
            <a:r>
              <a:rPr lang="en-US" sz="5600" dirty="0" smtClean="0"/>
              <a:t>grants </a:t>
            </a:r>
            <a:r>
              <a:rPr lang="en-US" sz="5600" dirty="0"/>
              <a:t>to small third sector organisations of between £5k - </a:t>
            </a:r>
            <a:r>
              <a:rPr lang="en-US" sz="5600" dirty="0" smtClean="0"/>
              <a:t>£15k.</a:t>
            </a:r>
            <a:endParaRPr lang="en-GB" sz="5600" dirty="0"/>
          </a:p>
          <a:p>
            <a:pPr lvl="0"/>
            <a:endParaRPr lang="en-US" sz="5600" dirty="0"/>
          </a:p>
          <a:p>
            <a:pPr lvl="0"/>
            <a:r>
              <a:rPr lang="en-US" sz="5600" dirty="0"/>
              <a:t>To fund organisations located in </a:t>
            </a:r>
            <a:r>
              <a:rPr lang="en-US" sz="5600" dirty="0" smtClean="0"/>
              <a:t>D2N2 </a:t>
            </a:r>
            <a:r>
              <a:rPr lang="en-US" sz="5600" dirty="0"/>
              <a:t>Local Enterprise (LEP) </a:t>
            </a:r>
            <a:r>
              <a:rPr lang="en-US" sz="5600" dirty="0" smtClean="0"/>
              <a:t>area</a:t>
            </a:r>
            <a:r>
              <a:rPr lang="en-US" sz="5600" dirty="0" smtClean="0"/>
              <a:t>:</a:t>
            </a:r>
            <a:br>
              <a:rPr lang="en-US" sz="5600" dirty="0" smtClean="0"/>
            </a:br>
            <a:endParaRPr lang="en-US" sz="5600" dirty="0"/>
          </a:p>
          <a:p>
            <a:pPr lvl="1"/>
            <a:r>
              <a:rPr lang="en-US" sz="5600" dirty="0" smtClean="0"/>
              <a:t>£1.84 </a:t>
            </a:r>
            <a:r>
              <a:rPr lang="en-US" sz="5600" dirty="0"/>
              <a:t>Million in D2N2, over </a:t>
            </a:r>
            <a:r>
              <a:rPr lang="en-US" sz="5600" dirty="0" smtClean="0"/>
              <a:t>4 </a:t>
            </a:r>
            <a:r>
              <a:rPr lang="en-US" sz="5600" dirty="0"/>
              <a:t>years</a:t>
            </a:r>
            <a:endParaRPr lang="en-US" sz="5600" dirty="0">
              <a:cs typeface="Arial"/>
            </a:endParaRPr>
          </a:p>
          <a:p>
            <a:pPr lvl="1"/>
            <a:r>
              <a:rPr lang="en-US" sz="5600" dirty="0">
                <a:solidFill>
                  <a:prstClr val="black"/>
                </a:solidFill>
              </a:rPr>
              <a:t>5</a:t>
            </a:r>
            <a:r>
              <a:rPr lang="en-US" sz="5600" dirty="0" smtClean="0">
                <a:solidFill>
                  <a:prstClr val="black"/>
                </a:solidFill>
              </a:rPr>
              <a:t> </a:t>
            </a:r>
            <a:r>
              <a:rPr lang="en-US" sz="5600" dirty="0">
                <a:solidFill>
                  <a:prstClr val="black"/>
                </a:solidFill>
              </a:rPr>
              <a:t>Application Rounds in April 2019, November </a:t>
            </a:r>
            <a:r>
              <a:rPr lang="en-US" sz="5600" dirty="0" smtClean="0">
                <a:solidFill>
                  <a:prstClr val="black"/>
                </a:solidFill>
              </a:rPr>
              <a:t>2019, October 2020, August 2021 and January 2022</a:t>
            </a:r>
            <a:endParaRPr lang="en-US" sz="5600" dirty="0">
              <a:solidFill>
                <a:prstClr val="black"/>
              </a:solidFill>
            </a:endParaRPr>
          </a:p>
          <a:p>
            <a:pPr lvl="0"/>
            <a:endParaRPr lang="en-GB" sz="5600" dirty="0"/>
          </a:p>
          <a:p>
            <a:pPr lvl="0"/>
            <a:r>
              <a:rPr lang="en-US" sz="5600" dirty="0"/>
              <a:t>To fund community-based projects lasting no longer than</a:t>
            </a:r>
            <a:r>
              <a:rPr lang="en-US" sz="5600" b="1" u="sng" dirty="0"/>
              <a:t> 6 months </a:t>
            </a:r>
            <a:r>
              <a:rPr lang="en-US" sz="5600" dirty="0"/>
              <a:t>to support those over 16 and are unemployed, including (this is not an exhaustive list):</a:t>
            </a:r>
            <a:endParaRPr lang="en-GB" sz="5600" dirty="0"/>
          </a:p>
          <a:p>
            <a:endParaRPr lang="en-GB" sz="5600" dirty="0"/>
          </a:p>
          <a:p>
            <a:pPr lvl="1"/>
            <a:r>
              <a:rPr lang="en-US" sz="5600" dirty="0"/>
              <a:t>Taster work experience including voluntary work</a:t>
            </a:r>
            <a:endParaRPr lang="en-GB" sz="5600" dirty="0"/>
          </a:p>
          <a:p>
            <a:pPr lvl="1"/>
            <a:r>
              <a:rPr lang="en-US" sz="5600" dirty="0"/>
              <a:t>Initial help with basic skills</a:t>
            </a:r>
            <a:endParaRPr lang="en-GB" sz="5600" dirty="0"/>
          </a:p>
          <a:p>
            <a:pPr lvl="1"/>
            <a:r>
              <a:rPr lang="en-US" sz="5600" dirty="0"/>
              <a:t>Creative and Industry specific skills workshops</a:t>
            </a:r>
            <a:endParaRPr lang="en-GB" sz="5600" dirty="0"/>
          </a:p>
          <a:p>
            <a:pPr lvl="1"/>
            <a:r>
              <a:rPr lang="en-US" sz="5600" dirty="0"/>
              <a:t>Training, advice and counselling</a:t>
            </a:r>
            <a:endParaRPr lang="en-GB" sz="5600" dirty="0"/>
          </a:p>
          <a:p>
            <a:pPr lvl="1"/>
            <a:r>
              <a:rPr lang="en-US" sz="5600" dirty="0"/>
              <a:t>Confidence building, assertiveness, anger management</a:t>
            </a:r>
            <a:endParaRPr lang="en-GB" sz="5600" dirty="0"/>
          </a:p>
          <a:p>
            <a:pPr lvl="1"/>
            <a:r>
              <a:rPr lang="en-US" sz="5600" dirty="0"/>
              <a:t>Employability workshops and Job Clubs</a:t>
            </a:r>
            <a:endParaRPr lang="en-GB" sz="5600" dirty="0"/>
          </a:p>
          <a:p>
            <a:pPr lvl="1"/>
            <a:r>
              <a:rPr lang="en-US" sz="5600" dirty="0"/>
              <a:t>Job search assistance including the provision of equipment and other assistance necessary to secure employment</a:t>
            </a:r>
            <a:endParaRPr lang="en-GB" sz="5600" dirty="0"/>
          </a:p>
          <a:p>
            <a:pPr lvl="1"/>
            <a:r>
              <a:rPr lang="en-US" sz="5600" dirty="0"/>
              <a:t>First contact engagement activities</a:t>
            </a:r>
          </a:p>
          <a:p>
            <a:pPr marL="457200" lvl="1" indent="0">
              <a:buNone/>
            </a:pPr>
            <a:endParaRPr lang="en-US" sz="3400" dirty="0"/>
          </a:p>
          <a:p>
            <a:pPr lvl="1"/>
            <a:endParaRPr lang="en-GB" sz="3400" dirty="0"/>
          </a:p>
        </p:txBody>
      </p:sp>
      <p:sp>
        <p:nvSpPr>
          <p:cNvPr id="4" name="Rectangle 3"/>
          <p:cNvSpPr/>
          <p:nvPr/>
        </p:nvSpPr>
        <p:spPr>
          <a:xfrm>
            <a:off x="317500" y="379165"/>
            <a:ext cx="7723563" cy="83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400">
                <a:solidFill>
                  <a:srgbClr val="199E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Grants</a:t>
            </a:r>
          </a:p>
        </p:txBody>
      </p:sp>
      <p:pic>
        <p:nvPicPr>
          <p:cNvPr id="3" name="What is community grants">
            <a:hlinkClick r:id="" action="ppaction://media"/>
            <a:extLst>
              <a:ext uri="{FF2B5EF4-FFF2-40B4-BE49-F238E27FC236}">
                <a16:creationId xmlns:a16="http://schemas.microsoft.com/office/drawing/2014/main" id="{7FEDF706-3AB4-437A-8D1F-B26CC9F360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91918" y="1339249"/>
            <a:ext cx="487363" cy="487363"/>
          </a:xfrm>
          <a:prstGeom prst="rect">
            <a:avLst/>
          </a:prstGeom>
        </p:spPr>
      </p:pic>
      <p:pic>
        <p:nvPicPr>
          <p:cNvPr id="5" name="projects">
            <a:hlinkClick r:id="" action="ppaction://media"/>
            <a:extLst>
              <a:ext uri="{FF2B5EF4-FFF2-40B4-BE49-F238E27FC236}">
                <a16:creationId xmlns:a16="http://schemas.microsoft.com/office/drawing/2014/main" id="{81BA3F40-FFA0-4846-A2EE-54128686DA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74876" y="45355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7500" y="1470581"/>
            <a:ext cx="8449427" cy="5008254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 dirty="0">
                <a:cs typeface="Arial"/>
              </a:rPr>
              <a:t>Dedicated </a:t>
            </a:r>
            <a:r>
              <a:rPr lang="en-GB" sz="2400" b="1" dirty="0">
                <a:cs typeface="Arial"/>
              </a:rPr>
              <a:t>Programme</a:t>
            </a:r>
            <a:r>
              <a:rPr lang="en-US" sz="2400" b="1" dirty="0">
                <a:cs typeface="Arial"/>
              </a:rPr>
              <a:t> Co-o</a:t>
            </a:r>
            <a:r>
              <a:rPr lang="en-GB" sz="2400" b="1" dirty="0" err="1">
                <a:cs typeface="Arial"/>
              </a:rPr>
              <a:t>rdinator</a:t>
            </a:r>
            <a:r>
              <a:rPr lang="en-US" sz="2400" b="1" dirty="0">
                <a:cs typeface="Arial"/>
              </a:rPr>
              <a:t> to support you with: </a:t>
            </a:r>
          </a:p>
          <a:p>
            <a:pPr marL="457200" lvl="1"/>
            <a:endParaRPr lang="en-US" dirty="0">
              <a:cs typeface="Arial"/>
            </a:endParaRPr>
          </a:p>
          <a:p>
            <a:pPr lvl="1"/>
            <a:r>
              <a:rPr lang="en-GB" dirty="0">
                <a:cs typeface="Arial" panose="020B0604020202020204"/>
              </a:rPr>
              <a:t>Capacity building to help your organisation grow and develop, including signposting</a:t>
            </a:r>
          </a:p>
          <a:p>
            <a:pPr marL="457200" lvl="1" indent="0">
              <a:buNone/>
            </a:pPr>
            <a:endParaRPr lang="en-GB" dirty="0">
              <a:cs typeface="Arial" panose="020B0604020202020204"/>
            </a:endParaRPr>
          </a:p>
          <a:p>
            <a:pPr lvl="1"/>
            <a:r>
              <a:rPr lang="en-GB" dirty="0">
                <a:cs typeface="Arial" panose="020B0604020202020204"/>
              </a:rPr>
              <a:t>Moving beneficiaries onto Adult Education Budget funded programmes</a:t>
            </a:r>
          </a:p>
          <a:p>
            <a:pPr marL="457200" lvl="1" indent="0">
              <a:buNone/>
            </a:pPr>
            <a:endParaRPr lang="en-GB" dirty="0">
              <a:cs typeface="Arial" panose="020B0604020202020204"/>
            </a:endParaRPr>
          </a:p>
          <a:p>
            <a:pPr lvl="1"/>
            <a:r>
              <a:rPr lang="en-GB" dirty="0">
                <a:cs typeface="Arial" panose="020B0604020202020204"/>
              </a:rPr>
              <a:t>Moving beneficiaries onto Apprenticeships</a:t>
            </a:r>
          </a:p>
          <a:p>
            <a:pPr marL="457200" lvl="1" indent="0">
              <a:buNone/>
            </a:pPr>
            <a:endParaRPr lang="en-GB" dirty="0">
              <a:cs typeface="Arial" panose="020B0604020202020204"/>
            </a:endParaRPr>
          </a:p>
          <a:p>
            <a:pPr lvl="1"/>
            <a:r>
              <a:rPr lang="en-GB" dirty="0">
                <a:cs typeface="Arial" panose="020B0604020202020204"/>
              </a:rPr>
              <a:t>Linking with Job's Hubs and employment support agencies to secure job outcomes</a:t>
            </a:r>
          </a:p>
          <a:p>
            <a:pPr marL="457200" lvl="1" indent="0">
              <a:buNone/>
            </a:pPr>
            <a:endParaRPr lang="en-GB" dirty="0">
              <a:cs typeface="Arial" panose="020B0604020202020204"/>
            </a:endParaRPr>
          </a:p>
          <a:p>
            <a:pPr lvl="1"/>
            <a:r>
              <a:rPr lang="en-GB" dirty="0">
                <a:cs typeface="Arial" panose="020B0604020202020204"/>
              </a:rPr>
              <a:t>Referrals to the National Careers Service</a:t>
            </a:r>
          </a:p>
          <a:p>
            <a:pPr lvl="1"/>
            <a:endParaRPr lang="en-GB" sz="3400" dirty="0">
              <a:cs typeface="Arial" panose="020B0604020202020204"/>
            </a:endParaRPr>
          </a:p>
          <a:p>
            <a:pPr marL="457200" lvl="1" indent="0">
              <a:buNone/>
            </a:pPr>
            <a:endParaRPr lang="en-GB" sz="3400" dirty="0">
              <a:cs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500" y="379165"/>
            <a:ext cx="7723563" cy="8301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400">
                <a:solidFill>
                  <a:srgbClr val="199E7B"/>
                </a:solidFill>
                <a:latin typeface="Arial"/>
                <a:cs typeface="Arial"/>
              </a:rPr>
              <a:t>The Futures Experience </a:t>
            </a:r>
            <a:endParaRPr lang="en-GB" sz="4400">
              <a:solidFill>
                <a:srgbClr val="199E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Futures Experience">
            <a:hlinkClick r:id="" action="ppaction://media"/>
            <a:extLst>
              <a:ext uri="{FF2B5EF4-FFF2-40B4-BE49-F238E27FC236}">
                <a16:creationId xmlns:a16="http://schemas.microsoft.com/office/drawing/2014/main" id="{A3640976-A77F-4326-B0C0-1258FC55F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5482" y="6089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5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3489" y="1404593"/>
            <a:ext cx="4904948" cy="4627187"/>
          </a:xfrm>
        </p:spPr>
        <p:txBody>
          <a:bodyPr/>
          <a:lstStyle/>
          <a:p>
            <a:r>
              <a:rPr lang="en-US" sz="1400" dirty="0"/>
              <a:t>Priority given to delivery locations in the areas of highest deprivation.</a:t>
            </a:r>
          </a:p>
          <a:p>
            <a:endParaRPr lang="en-US" sz="1400" dirty="0"/>
          </a:p>
          <a:p>
            <a:r>
              <a:rPr lang="en-US" sz="1400" dirty="0"/>
              <a:t>Organisations must have a delivery base in: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Amber Valley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Bolsover (SCR)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Chesterfield (SCR)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Derby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Derbyshire County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Derbyshire Dales (SCR)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Erewash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High 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North East Derbyshire (SCR)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South Derbyshire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/>
              <a:t>Priority will be given to applications that target LEP demonstrate an ability to meet the LEP Priorities.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489" y="379165"/>
            <a:ext cx="3480440" cy="83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400">
                <a:solidFill>
                  <a:srgbClr val="199E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 Locations</a:t>
            </a:r>
          </a:p>
        </p:txBody>
      </p:sp>
      <p:pic>
        <p:nvPicPr>
          <p:cNvPr id="2" name="D2N2LLEP">
            <a:hlinkClick r:id="" action="ppaction://media"/>
            <a:extLst>
              <a:ext uri="{FF2B5EF4-FFF2-40B4-BE49-F238E27FC236}">
                <a16:creationId xmlns:a16="http://schemas.microsoft.com/office/drawing/2014/main" id="{D1D3525E-5F35-40C8-B9F5-5E3F48B5A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8" y="6472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2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2BE40-C0C7-4C22-8CB9-7D71642192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501" y="1725105"/>
            <a:ext cx="5168900" cy="4240688"/>
          </a:xfrm>
        </p:spPr>
        <p:txBody>
          <a:bodyPr/>
          <a:lstStyle/>
          <a:p>
            <a:r>
              <a:rPr lang="en-US" sz="1400" dirty="0"/>
              <a:t>Priority given to delivery locations in the areas of highest deprivation.</a:t>
            </a:r>
          </a:p>
          <a:p>
            <a:endParaRPr lang="en-US" sz="1400" dirty="0"/>
          </a:p>
          <a:p>
            <a:r>
              <a:rPr lang="en-US" sz="1400" dirty="0"/>
              <a:t>Organisations must have a delivery base in: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Ashfield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Bassetlaw (SCR)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Broxtowe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Gedling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Mansfield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Nottingham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Nottinghamshire County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Newark and Sherwood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Rushcliffe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US" sz="1400" dirty="0"/>
              <a:t>Priority will be given to applications that target LEP demonstrate an ability to meet the LEP Priorities.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A4D175-0EC6-41E7-9465-66CEEE9D2F2C}"/>
              </a:ext>
            </a:extLst>
          </p:cNvPr>
          <p:cNvSpPr/>
          <p:nvPr/>
        </p:nvSpPr>
        <p:spPr>
          <a:xfrm>
            <a:off x="317501" y="379165"/>
            <a:ext cx="3480440" cy="83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400">
                <a:solidFill>
                  <a:srgbClr val="199E7B"/>
                </a:solidFill>
              </a:rPr>
              <a:t>N2 Locations</a:t>
            </a:r>
          </a:p>
        </p:txBody>
      </p:sp>
    </p:spTree>
    <p:extLst>
      <p:ext uri="{BB962C8B-B14F-4D97-AF65-F5344CB8AC3E}">
        <p14:creationId xmlns:p14="http://schemas.microsoft.com/office/powerpoint/2010/main" val="59523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7009" y="1885360"/>
            <a:ext cx="7843102" cy="3915076"/>
          </a:xfrm>
          <a:noFill/>
        </p:spPr>
        <p:txBody>
          <a:bodyPr/>
          <a:lstStyle/>
          <a:p>
            <a:r>
              <a:rPr lang="en-US" sz="1400" dirty="0"/>
              <a:t>Eligible Third Sector Organisations must demonstrate they are small, incorporated and be not-for-profit (Charity, CIC, Company Limited by Guarantee) with fewer that 49 FTE staff and have a turnover of less than </a:t>
            </a:r>
            <a:r>
              <a:rPr lang="en-US" sz="1400" dirty="0" smtClean="0"/>
              <a:t>£750,000 </a:t>
            </a:r>
            <a:r>
              <a:rPr lang="en-US" sz="1400" dirty="0"/>
              <a:t>per annum.</a:t>
            </a:r>
          </a:p>
          <a:p>
            <a:endParaRPr lang="en-US" sz="800" dirty="0"/>
          </a:p>
          <a:p>
            <a:r>
              <a:rPr lang="en-US" sz="1400" dirty="0"/>
              <a:t>Eligible Learners must be: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•	Unemployed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•	Over 16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•	Have the right to live and work in the UK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•	Not engaged in any other government funded training scheme </a:t>
            </a:r>
          </a:p>
          <a:p>
            <a:endParaRPr lang="en-US" sz="800" dirty="0"/>
          </a:p>
          <a:p>
            <a:r>
              <a:rPr lang="en-US" sz="1400" dirty="0"/>
              <a:t>Priority will be given to applications that target participants who are</a:t>
            </a:r>
            <a:r>
              <a:rPr lang="en-US" sz="1400" dirty="0" smtClean="0"/>
              <a:t>: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 smtClean="0"/>
              <a:t>•</a:t>
            </a:r>
            <a:r>
              <a:rPr lang="en-US" sz="1400" dirty="0"/>
              <a:t>	</a:t>
            </a:r>
            <a:r>
              <a:rPr lang="en-US" sz="1400" dirty="0" smtClean="0"/>
              <a:t>Aged 16 - 24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•	With Learning Difficulties and Disabilities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•	From Ethnic Minority Backgrounds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•	Are women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•	Unemployed for over 6 months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•	Furthest removed from the labour market with significant barriers to employment</a:t>
            </a:r>
          </a:p>
          <a:p>
            <a:endParaRPr lang="en-US" sz="1400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07009" y="367646"/>
            <a:ext cx="805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>
                <a:solidFill>
                  <a:srgbClr val="199E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</a:t>
            </a:r>
          </a:p>
        </p:txBody>
      </p:sp>
      <p:pic>
        <p:nvPicPr>
          <p:cNvPr id="4" name="Eligabilty">
            <a:hlinkClick r:id="" action="ppaction://media"/>
            <a:extLst>
              <a:ext uri="{FF2B5EF4-FFF2-40B4-BE49-F238E27FC236}">
                <a16:creationId xmlns:a16="http://schemas.microsoft.com/office/drawing/2014/main" id="{F43464F9-C6D3-497D-BA44-729890291D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36968" y="4779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7501" y="1338606"/>
            <a:ext cx="4904948" cy="5004259"/>
          </a:xfrm>
        </p:spPr>
        <p:txBody>
          <a:bodyPr anchor="t"/>
          <a:lstStyle/>
          <a:p>
            <a:endParaRPr lang="en-GB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Standardised template paperwork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Individualised Learner Records/Completion Records &amp; proof of eligibility and outcomes </a:t>
            </a:r>
            <a:endParaRPr lang="en-GB" sz="1800" dirty="0"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GDPR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COVID-19 Risk Assessment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Due Diligence, Policies &amp; Practice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Progress Reviews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Staged Payments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Case Studies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Programme Evaluations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028700" lvl="1"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sp>
        <p:nvSpPr>
          <p:cNvPr id="4" name="Rectangle 3"/>
          <p:cNvSpPr/>
          <p:nvPr/>
        </p:nvSpPr>
        <p:spPr>
          <a:xfrm>
            <a:off x="100684" y="371831"/>
            <a:ext cx="5485797" cy="83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400">
                <a:solidFill>
                  <a:srgbClr val="199E7B"/>
                </a:solidFill>
              </a:rPr>
              <a:t>Compliance &amp; GDPR</a:t>
            </a:r>
          </a:p>
        </p:txBody>
      </p:sp>
      <p:pic>
        <p:nvPicPr>
          <p:cNvPr id="5" name="compliance">
            <a:hlinkClick r:id="" action="ppaction://media"/>
            <a:extLst>
              <a:ext uri="{FF2B5EF4-FFF2-40B4-BE49-F238E27FC236}">
                <a16:creationId xmlns:a16="http://schemas.microsoft.com/office/drawing/2014/main" id="{1DC05E7A-874B-4150-8736-887C5AD0BD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2282" y="12019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26D7F1-1C91-48C6-851E-E8DCB45BF493}"/>
              </a:ext>
            </a:extLst>
          </p:cNvPr>
          <p:cNvSpPr txBox="1"/>
          <p:nvPr/>
        </p:nvSpPr>
        <p:spPr>
          <a:xfrm>
            <a:off x="680224" y="1895708"/>
            <a:ext cx="811808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Preferably we will have all paperwork sent over encrypted email, </a:t>
            </a:r>
            <a:r>
              <a:rPr lang="en-GB" dirty="0" smtClean="0">
                <a:latin typeface="Arial"/>
                <a:cs typeface="Arial"/>
              </a:rPr>
              <a:t>or via WeTransfer</a:t>
            </a:r>
            <a:br>
              <a:rPr lang="en-GB" dirty="0" smtClean="0">
                <a:latin typeface="Arial"/>
                <a:cs typeface="Arial"/>
              </a:rPr>
            </a:br>
            <a:endParaRPr lang="en-GB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All sensitive learner information sent over email needs to be password protected, you will be provided with a unique password at the start of your contract by us</a:t>
            </a:r>
          </a:p>
          <a:p>
            <a:pPr marL="457200" indent="-457200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Please make sure your IT resources allow you to send and receive encrypted emails.</a:t>
            </a:r>
          </a:p>
          <a:p>
            <a:pPr marL="457200" indent="-457200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All learner information will be viewable by the ESF via our data records</a:t>
            </a:r>
          </a:p>
          <a:p>
            <a:pPr marL="457200" indent="-457200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Case Studies require a publicity consent in order to be used for advertising purposes by 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824C4-DD26-4F87-AB3F-F49E6EA24D82}"/>
              </a:ext>
            </a:extLst>
          </p:cNvPr>
          <p:cNvSpPr txBox="1"/>
          <p:nvPr/>
        </p:nvSpPr>
        <p:spPr>
          <a:xfrm>
            <a:off x="316716" y="568368"/>
            <a:ext cx="805991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400">
                <a:solidFill>
                  <a:srgbClr val="199E7B"/>
                </a:solidFill>
                <a:latin typeface="Arial"/>
                <a:cs typeface="Arial"/>
              </a:rPr>
              <a:t>GDPR</a:t>
            </a:r>
            <a:endParaRPr lang="en-GB" sz="4400">
              <a:solidFill>
                <a:srgbClr val="199E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utures Group Pictures">
  <a:themeElements>
    <a:clrScheme name="Custom 3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07B59A"/>
      </a:accent1>
      <a:accent2>
        <a:srgbClr val="58575B"/>
      </a:accent2>
      <a:accent3>
        <a:srgbClr val="626363"/>
      </a:accent3>
      <a:accent4>
        <a:srgbClr val="000000"/>
      </a:accent4>
      <a:accent5>
        <a:srgbClr val="A4A4A4"/>
      </a:accent5>
      <a:accent6>
        <a:srgbClr val="666666"/>
      </a:accent6>
      <a:hlink>
        <a:srgbClr val="07B59A"/>
      </a:hlink>
      <a:folHlink>
        <a:srgbClr val="F2F2F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10000"/>
          </a:lnSpc>
          <a:defRPr baseline="300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Futures Group Pictures">
  <a:themeElements>
    <a:clrScheme name="Custom 4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07B59A"/>
      </a:accent1>
      <a:accent2>
        <a:srgbClr val="58575B"/>
      </a:accent2>
      <a:accent3>
        <a:srgbClr val="626363"/>
      </a:accent3>
      <a:accent4>
        <a:srgbClr val="000000"/>
      </a:accent4>
      <a:accent5>
        <a:srgbClr val="A4A4A4"/>
      </a:accent5>
      <a:accent6>
        <a:srgbClr val="666666"/>
      </a:accent6>
      <a:hlink>
        <a:srgbClr val="07B59A"/>
      </a:hlink>
      <a:folHlink>
        <a:srgbClr val="F2F2F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10000"/>
          </a:lnSpc>
          <a:defRPr baseline="300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Futures Group Plain">
  <a:themeElements>
    <a:clrScheme name="Custom 3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07B59A"/>
      </a:accent1>
      <a:accent2>
        <a:srgbClr val="58575B"/>
      </a:accent2>
      <a:accent3>
        <a:srgbClr val="626363"/>
      </a:accent3>
      <a:accent4>
        <a:srgbClr val="000000"/>
      </a:accent4>
      <a:accent5>
        <a:srgbClr val="A4A4A4"/>
      </a:accent5>
      <a:accent6>
        <a:srgbClr val="666666"/>
      </a:accent6>
      <a:hlink>
        <a:srgbClr val="07B59A"/>
      </a:hlink>
      <a:folHlink>
        <a:srgbClr val="F2F2F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5400" dirty="0">
            <a:solidFill>
              <a:srgbClr val="21232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07B59A"/>
      </a:accent1>
      <a:accent2>
        <a:srgbClr val="58575B"/>
      </a:accent2>
      <a:accent3>
        <a:srgbClr val="626363"/>
      </a:accent3>
      <a:accent4>
        <a:srgbClr val="000000"/>
      </a:accent4>
      <a:accent5>
        <a:srgbClr val="A4A4A4"/>
      </a:accent5>
      <a:accent6>
        <a:srgbClr val="666666"/>
      </a:accent6>
      <a:hlink>
        <a:srgbClr val="07B59A"/>
      </a:hlink>
      <a:folHlink>
        <a:srgbClr val="F2F2F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C613083FB454FAF2D9FDE5C67C8F9" ma:contentTypeVersion="6" ma:contentTypeDescription="Create a new document." ma:contentTypeScope="" ma:versionID="a5752db6d5e283bd84a147ea9dee8de0">
  <xsd:schema xmlns:xsd="http://www.w3.org/2001/XMLSchema" xmlns:xs="http://www.w3.org/2001/XMLSchema" xmlns:p="http://schemas.microsoft.com/office/2006/metadata/properties" xmlns:ns2="8d9b991d-4986-4407-8aef-d297315b3b58" xmlns:ns3="b35243d8-29ae-45da-a23b-c07424a32526" targetNamespace="http://schemas.microsoft.com/office/2006/metadata/properties" ma:root="true" ma:fieldsID="e87efae5fafa296b90b762e3c403d2cc" ns2:_="" ns3:_="">
    <xsd:import namespace="8d9b991d-4986-4407-8aef-d297315b3b58"/>
    <xsd:import namespace="b35243d8-29ae-45da-a23b-c07424a325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b991d-4986-4407-8aef-d297315b3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243d8-29ae-45da-a23b-c07424a325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35243d8-29ae-45da-a23b-c07424a32526">
      <UserInfo>
        <DisplayName>Tim Brudenell-Straw</DisplayName>
        <AccountId>12</AccountId>
        <AccountType/>
      </UserInfo>
      <UserInfo>
        <DisplayName>Rosemary Mansfield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C363497-E1B0-4F28-9964-4B797AEEDB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C99DF0-EF20-4F64-BE26-4877E9BA0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9b991d-4986-4407-8aef-d297315b3b58"/>
    <ds:schemaRef ds:uri="b35243d8-29ae-45da-a23b-c07424a325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3F981B-7030-4EF2-B856-91BBA5290939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8d9b991d-4986-4407-8aef-d297315b3b58"/>
    <ds:schemaRef ds:uri="b35243d8-29ae-45da-a23b-c07424a32526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1034</Words>
  <Application>Microsoft Office PowerPoint</Application>
  <PresentationFormat>On-screen Show (4:3)</PresentationFormat>
  <Paragraphs>168</Paragraphs>
  <Slides>15</Slides>
  <Notes>0</Notes>
  <HiddenSlides>3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Futures Group Pictures</vt:lpstr>
      <vt:lpstr>1_Futures Group Pictures</vt:lpstr>
      <vt:lpstr>Futures Group Plain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Debora Link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 Link</dc:creator>
  <cp:lastModifiedBy>Tyler Singleton</cp:lastModifiedBy>
  <cp:revision>9</cp:revision>
  <dcterms:created xsi:type="dcterms:W3CDTF">2018-06-13T14:04:15Z</dcterms:created>
  <dcterms:modified xsi:type="dcterms:W3CDTF">2021-12-23T13:50:09Z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0x01010040AC613083FB454FAF2D9FDE5C67C8F9</vt:lpwstr>
  </property>
  <property fmtid="{D5CDD505-2E9C-101B-9397-08002B2CF9AE}" pid="3" name="AuthorIds_UIVersion_512">
    <vt:lpwstr>6</vt:lpwstr>
  </property>
</Properties>
</file>